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7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4" r:id="rId16"/>
    <p:sldId id="276" r:id="rId17"/>
    <p:sldId id="275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A77E"/>
    <a:srgbClr val="FEDBD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8077200" cy="58673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0800" y="762000"/>
            <a:ext cx="4191000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0112" y="381000"/>
            <a:ext cx="3900488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953000"/>
            <a:ext cx="71628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একসাথে খেলি আর পাঠশালে যাই।</a:t>
            </a:r>
          </a:p>
        </p:txBody>
      </p:sp>
      <p:pic>
        <p:nvPicPr>
          <p:cNvPr id="6" name="Picture 5" descr="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04800"/>
            <a:ext cx="36576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953000"/>
            <a:ext cx="71628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হিংসা ও মারামারি কভু নাহি করি,</a:t>
            </a:r>
          </a:p>
        </p:txBody>
      </p:sp>
      <p:pic>
        <p:nvPicPr>
          <p:cNvPr id="3" name="Picture 2" descr="2014-01-05T144958Z_01_DHA056_RTRIDSP_3_BANGLADESH-ELECTION-8825-kDjC--606x404@wp.com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3962400" cy="3733800"/>
          </a:xfrm>
          <a:prstGeom prst="rect">
            <a:avLst/>
          </a:prstGeom>
        </p:spPr>
      </p:pic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533400"/>
            <a:ext cx="4114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638800"/>
            <a:ext cx="7162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পিতামাতা গুরুজনে সদা মোরা ডরি।</a:t>
            </a:r>
          </a:p>
        </p:txBody>
      </p:sp>
      <p:pic>
        <p:nvPicPr>
          <p:cNvPr id="3" name="Picture 2" descr="BANGLADESH_-_0924_-_Famiglie_e_Chiesa_(F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0047"/>
            <a:ext cx="3886200" cy="4496753"/>
          </a:xfrm>
          <a:prstGeom prst="rect">
            <a:avLst/>
          </a:prstGeom>
        </p:spPr>
      </p:pic>
      <p:pic>
        <p:nvPicPr>
          <p:cNvPr id="4" name="Picture 3" descr="bangladesh-pauvrete-united-nations-photo-flick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81000"/>
            <a:ext cx="41910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162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নতুন শব্দ খুঁজে অর্থ লিখ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810000" y="2258568"/>
            <a:ext cx="978408" cy="48463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94764" y="2111514"/>
            <a:ext cx="1229436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সেথা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41805" y="2111514"/>
            <a:ext cx="1317990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83998" y="3429000"/>
            <a:ext cx="1645002" cy="70788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পাঠশালা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669531" y="3505200"/>
            <a:ext cx="1491114" cy="70788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lvl="0"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810000" y="3581400"/>
            <a:ext cx="978408" cy="48463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"/>
            <a:ext cx="7086600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পাঠ্যবই সমন্বয়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7848600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পাঠ্যবইয়ের ৫৯ পৃষ্ঠা খুলে শুদ্ধ উচ্চারণে পড়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.png"/>
          <p:cNvPicPr>
            <a:picLocks noChangeAspect="1"/>
          </p:cNvPicPr>
          <p:nvPr/>
        </p:nvPicPr>
        <p:blipFill>
          <a:blip r:embed="rId4" cstate="print"/>
          <a:srcRect l="4889" t="7778" r="44260" b="52222"/>
          <a:stretch>
            <a:fillRect/>
          </a:stretch>
        </p:blipFill>
        <p:spPr>
          <a:xfrm>
            <a:off x="0" y="2209800"/>
            <a:ext cx="9144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556808"/>
            <a:ext cx="7162800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ক.গাঁয়ের ঘরগুলো দেখতে কেমন?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খ.সেখানে লোকজন কীভাবে থাকে?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গ.ছেলেমেয়েরা একসাথে কোথায় যায়?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762000"/>
            <a:ext cx="47244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প্রশ্নোত্তর আলোচনা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04800"/>
            <a:ext cx="30480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057400"/>
            <a:ext cx="73152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তোমরা দলে ভাগ হয়ে কবিতাটি আবৃত্তি কর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3276600"/>
            <a:ext cx="73152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তোমরা জোড়ায় কবিতাটি আবৃত্তি কর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33400"/>
            <a:ext cx="320040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46775"/>
            <a:ext cx="8153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ঘরের ভিতরের শব্দগুলো খালি জায়গায় বসিয়ে বাক্য তৈরি কর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961382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১।সেকালে শিশুদের পড়ার ................ছিল।</a:t>
            </a:r>
          </a:p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২।থাকি............সবে মিলে নাহি কেহ পর।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2768025"/>
            <a:ext cx="13716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পাঠশালা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3657600"/>
            <a:ext cx="8382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সেথা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8800" y="2158425"/>
            <a:ext cx="51054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পাঠশালা ,        সেথা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8" grpId="0" animBg="1"/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81001"/>
            <a:ext cx="3505200" cy="15081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2286000"/>
            <a:ext cx="5638800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১।গায়ের ঘরগুলো দেখতে কেমন?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২।সেখানে লোকজন কীভাবে থাকে?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2854404"/>
            <a:ext cx="3200400" cy="110799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2209800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তাহমিনা আক্তার </a:t>
            </a:r>
            <a:endParaRPr lang="bn-IN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শিক্ষক </a:t>
            </a:r>
            <a:endParaRPr lang="bn-IN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1A77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বাদে ভূকশিমইল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1A77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প্রাথমিক বিদ্যালয় </a:t>
            </a:r>
            <a:endParaRPr lang="bn-IN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কুলাউড়া ,মৌলভীবাজার 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2514600" y="457200"/>
            <a:ext cx="3429000" cy="1295400"/>
          </a:xfrm>
          <a:prstGeom prst="flowChartPunchedTap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801469"/>
            <a:ext cx="251460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018-02-15-11-54-28-133-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28800"/>
            <a:ext cx="2590800" cy="3019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ight Arrow 7"/>
          <p:cNvSpPr/>
          <p:nvPr/>
        </p:nvSpPr>
        <p:spPr>
          <a:xfrm>
            <a:off x="2971800" y="2362200"/>
            <a:ext cx="1295400" cy="1143000"/>
          </a:xfrm>
          <a:prstGeom prst="rightArrow">
            <a:avLst/>
          </a:prstGeom>
          <a:solidFill>
            <a:srgbClr val="51A7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743200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শ্রেণিঃতৃতীয়</a:t>
            </a:r>
          </a:p>
          <a:p>
            <a:pPr algn="ctr"/>
            <a:r>
              <a:rPr lang="bn-IN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pPr algn="ctr"/>
            <a:r>
              <a:rPr lang="bn-IN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পাঠঃআমাদের গ্রাম</a:t>
            </a:r>
          </a:p>
          <a:p>
            <a:pPr algn="ctr"/>
            <a:r>
              <a:rPr lang="bn-IN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পাঠ্যাংশঃআমাদের.....প্রাণ।</a:t>
            </a:r>
          </a:p>
          <a:p>
            <a:pPr algn="ctr"/>
            <a:r>
              <a:rPr lang="bn-IN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সময়ঃ৪০মিনিট</a:t>
            </a:r>
            <a:endParaRPr lang="en-US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2743200" y="990600"/>
            <a:ext cx="3810000" cy="1524000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88248" y="1447800"/>
            <a:ext cx="265535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981200" y="1143000"/>
            <a:ext cx="5410200" cy="182880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400" y="1524000"/>
            <a:ext cx="35814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733800"/>
            <a:ext cx="83058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শোনাঃ২.১.২ কবিতা শুনে বুঝতে পারবে।</a:t>
            </a:r>
          </a:p>
          <a:p>
            <a:r>
              <a:rPr lang="bn-IN" sz="36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বলাঃ২.১.১ কবিতা শ্রবণযোগ্য স্বরে আবৃত্তি করতে পারবে।</a:t>
            </a:r>
          </a:p>
          <a:p>
            <a:r>
              <a:rPr lang="bn-IN" sz="36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পড়াঃ২.২.২ প্রমিত উচ্চারণে কবিতা পড়তে পারবে।</a:t>
            </a:r>
          </a:p>
          <a:p>
            <a:r>
              <a:rPr lang="bn-IN" sz="36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লেখাঃ২.৩.২ কবিতা সংশ্লিষ্ট প্রশ্নের উত্তর লিখতে পারবে।</a:t>
            </a:r>
            <a:endParaRPr lang="en-US" sz="3600" dirty="0" smtClean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066800"/>
            <a:ext cx="70866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চলো একটি গান শুনি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52800" y="2438400"/>
          <a:ext cx="2534355" cy="2138362"/>
        </p:xfrm>
        <a:graphic>
          <a:graphicData uri="http://schemas.openxmlformats.org/presentationml/2006/ole">
            <p:oleObj spid="_x0000_s1028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295400" y="533400"/>
            <a:ext cx="5867400" cy="1828800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873204"/>
            <a:ext cx="4648200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590800"/>
            <a:ext cx="4648200" cy="1107996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আমাদের গ্রাম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4343400"/>
            <a:ext cx="4572000" cy="110799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বন্দে আলী মিঞা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533400"/>
            <a:ext cx="3657600" cy="3429000"/>
          </a:xfrm>
          <a:prstGeom prst="rect">
            <a:avLst/>
          </a:prstGeom>
        </p:spPr>
      </p:pic>
      <p:pic>
        <p:nvPicPr>
          <p:cNvPr id="3" name="Picture 2" descr="v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8675" y="-76200"/>
            <a:ext cx="3971925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953000"/>
            <a:ext cx="71628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আমাদের ছোট গাঁয়ে ছোটো ছোটো ঘর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1"/>
            <a:ext cx="39624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953000"/>
            <a:ext cx="71628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থাকি সেথা সবে মিলে নাহি কেহ পর।</a:t>
            </a:r>
          </a:p>
        </p:txBody>
      </p:sp>
      <p:pic>
        <p:nvPicPr>
          <p:cNvPr id="4" name="Picture 3" descr="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81000"/>
            <a:ext cx="3657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1" y="533400"/>
            <a:ext cx="7086599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953000"/>
            <a:ext cx="71628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পাড়ার সকল ছেলে মোরা ভাই ভাই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>
            <a:lumMod val="95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6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588</TotalTime>
  <Words>207</Words>
  <Application>Microsoft Office PowerPoint</Application>
  <PresentationFormat>On-screen Show (4:3)</PresentationFormat>
  <Paragraphs>56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Origin</vt:lpstr>
      <vt:lpstr>Civic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pc</cp:lastModifiedBy>
  <cp:revision>73</cp:revision>
  <dcterms:created xsi:type="dcterms:W3CDTF">2006-08-16T00:00:00Z</dcterms:created>
  <dcterms:modified xsi:type="dcterms:W3CDTF">2019-10-21T16:31:53Z</dcterms:modified>
</cp:coreProperties>
</file>