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8"/>
  </p:notesMasterIdLst>
  <p:sldIdLst>
    <p:sldId id="256" r:id="rId2"/>
    <p:sldId id="257" r:id="rId3"/>
    <p:sldId id="274" r:id="rId4"/>
    <p:sldId id="259" r:id="rId5"/>
    <p:sldId id="276" r:id="rId6"/>
    <p:sldId id="275" r:id="rId7"/>
    <p:sldId id="278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58C62-34E6-4CDE-A11E-C19987376D50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872BF-715C-4268-B96F-95EE5F01B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57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872BF-715C-4268-B96F-95EE5F01BF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19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BCDA3-98A2-452E-AFB7-E946DE98AB7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69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D47ED-2D83-40CF-9EF8-D30FDCE62AB8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63BF6C-37F7-476B-9FB6-F86232A9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D47ED-2D83-40CF-9EF8-D30FDCE62AB8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63BF6C-37F7-476B-9FB6-F86232A9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D47ED-2D83-40CF-9EF8-D30FDCE62AB8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63BF6C-37F7-476B-9FB6-F86232A9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D47ED-2D83-40CF-9EF8-D30FDCE62AB8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63BF6C-37F7-476B-9FB6-F86232A9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D47ED-2D83-40CF-9EF8-D30FDCE62AB8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63BF6C-37F7-476B-9FB6-F86232A9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D47ED-2D83-40CF-9EF8-D30FDCE62AB8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63BF6C-37F7-476B-9FB6-F86232A9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D47ED-2D83-40CF-9EF8-D30FDCE62AB8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63BF6C-37F7-476B-9FB6-F86232A9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D47ED-2D83-40CF-9EF8-D30FDCE62AB8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63BF6C-37F7-476B-9FB6-F86232A9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D47ED-2D83-40CF-9EF8-D30FDCE62AB8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63BF6C-37F7-476B-9FB6-F86232A9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D47ED-2D83-40CF-9EF8-D30FDCE62AB8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63BF6C-37F7-476B-9FB6-F86232A9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D47ED-2D83-40CF-9EF8-D30FDCE62AB8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63BF6C-37F7-476B-9FB6-F86232A9C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4D47ED-2D83-40CF-9EF8-D30FDCE62AB8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63BF6C-37F7-476B-9FB6-F86232A9C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microsoft.com/office/2007/relationships/media" Target="../media/media2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24790" y="5072566"/>
            <a:ext cx="48006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F_shopLocal_orange12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763" y="675248"/>
            <a:ext cx="7120599" cy="3981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868771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3005" y="437271"/>
            <a:ext cx="705353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কীভাবে বিদ্যুতের নিরাপদ ব্যবহার করতে পারি?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2533" y="5699761"/>
            <a:ext cx="501291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সার্কিট ব্রেকার কীভাবে নিরাপদে রাখে?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047" y="1434904"/>
            <a:ext cx="6689335" cy="351776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sehold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7" y="1876756"/>
            <a:ext cx="4187483" cy="2793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kit-kat-fuses-5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677" y="1862796"/>
            <a:ext cx="2841674" cy="2841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aptureuihy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162" y="2011680"/>
            <a:ext cx="4079632" cy="2644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74721" y="828821"/>
            <a:ext cx="403742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ফিউজ কেন ব্যবহার করা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5283" y="4976652"/>
            <a:ext cx="155330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ফিউজ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85800"/>
            <a:ext cx="575029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সুইচের নিরাপদ ব্যবহার কেমন হওয়া উচিত?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69" y="1420837"/>
            <a:ext cx="3455962" cy="334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098" y="1433146"/>
            <a:ext cx="391316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vlcsnap-2016-02-05-19h24m52s93.png"/>
          <p:cNvPicPr>
            <a:picLocks noChangeAspect="1"/>
          </p:cNvPicPr>
          <p:nvPr/>
        </p:nvPicPr>
        <p:blipFill>
          <a:blip r:embed="rId4" cstate="print"/>
          <a:srcRect l="8649" r="32729"/>
          <a:stretch>
            <a:fillRect/>
          </a:stretch>
        </p:blipFill>
        <p:spPr>
          <a:xfrm>
            <a:off x="8358554" y="1434904"/>
            <a:ext cx="3429000" cy="340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48442" y="5430125"/>
            <a:ext cx="344658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সুইচের নিরাপদ ব্যবহার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frigerator_PNG9057.png"/>
          <p:cNvPicPr>
            <a:picLocks noChangeAspect="1"/>
          </p:cNvPicPr>
          <p:nvPr/>
        </p:nvPicPr>
        <p:blipFill>
          <a:blip r:embed="rId2" cstate="print"/>
          <a:srcRect l="20000" t="5556" r="18889" b="5556"/>
          <a:stretch>
            <a:fillRect/>
          </a:stretch>
        </p:blipFill>
        <p:spPr>
          <a:xfrm>
            <a:off x="540435" y="2225040"/>
            <a:ext cx="2743200" cy="3990110"/>
          </a:xfrm>
          <a:prstGeom prst="rect">
            <a:avLst/>
          </a:prstGeom>
        </p:spPr>
      </p:pic>
      <p:pic>
        <p:nvPicPr>
          <p:cNvPr id="4" name="Picture 3" descr="a_guy_working_on_his_computer__colored_edition__by_retronator-d6eplbx.png"/>
          <p:cNvPicPr>
            <a:picLocks noChangeAspect="1"/>
          </p:cNvPicPr>
          <p:nvPr/>
        </p:nvPicPr>
        <p:blipFill>
          <a:blip r:embed="rId3" cstate="print"/>
          <a:srcRect t="30000"/>
          <a:stretch>
            <a:fillRect/>
          </a:stretch>
        </p:blipFill>
        <p:spPr>
          <a:xfrm>
            <a:off x="7253067" y="3294185"/>
            <a:ext cx="3810000" cy="2667000"/>
          </a:xfrm>
          <a:prstGeom prst="rect">
            <a:avLst/>
          </a:prstGeom>
        </p:spPr>
      </p:pic>
      <p:pic>
        <p:nvPicPr>
          <p:cNvPr id="5" name="Picture 4" descr="Picture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947589" y="261014"/>
            <a:ext cx="2722818" cy="2158629"/>
          </a:xfrm>
          <a:prstGeom prst="rect">
            <a:avLst/>
          </a:prstGeom>
        </p:spPr>
      </p:pic>
      <p:pic>
        <p:nvPicPr>
          <p:cNvPr id="6" name="Picture 5" descr="Picture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9516916" y="1568673"/>
            <a:ext cx="2314670" cy="1835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5472" y="5825196"/>
            <a:ext cx="411202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ধরনের সংযোগ নিরাপদ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fb-washing-machine-500x5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6589" y="2251612"/>
            <a:ext cx="3550138" cy="3550138"/>
          </a:xfrm>
          <a:prstGeom prst="rect">
            <a:avLst/>
          </a:prstGeom>
        </p:spPr>
      </p:pic>
      <p:pic>
        <p:nvPicPr>
          <p:cNvPr id="9" name="Picture 8" descr="Picture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856063" y="407446"/>
            <a:ext cx="2528282" cy="200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8483" y="622495"/>
            <a:ext cx="139814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2869" y="3821109"/>
            <a:ext cx="387958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3.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ebdings"/>
              </a:rPr>
              <a:t>তড়িৎ দূর্ঘটনার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ebdings"/>
              </a:rPr>
              <a:t>কারণ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235574" y="1978242"/>
            <a:ext cx="1969472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১.ফিউজ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162891" y="2890302"/>
            <a:ext cx="288621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2.শর্ট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সার্কিট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2666" y="5843682"/>
            <a:ext cx="956624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বিদ্যুতের নিরাপদ ব্যবহারে সচেতনতা সৃষ্টির জন্য পোস্টার অংকন কর।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9969" y="1630705"/>
            <a:ext cx="5057775" cy="378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905975" y="655320"/>
            <a:ext cx="227076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56633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653703" y="1228300"/>
            <a:ext cx="8326876" cy="4948664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</a:rPr>
              <a:t>ধন্যবাদ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588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27225" y="2301875"/>
            <a:ext cx="10264775" cy="3671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57914" y="2856131"/>
            <a:ext cx="10085695" cy="305709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হারুন-অর-রশিদ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দারুছুন্নাত,ডেমরা,ঢাকা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6222" y="3044644"/>
            <a:ext cx="3924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তড়িত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৪০মিনিট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56406" y="1055077"/>
            <a:ext cx="2996419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501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rical-wiring-862x5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506" y="765335"/>
            <a:ext cx="7482705" cy="4678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608359" y="5622387"/>
            <a:ext cx="5266185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তড়িতের নিরাপদ ও কার্যকর 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701150" y="511269"/>
            <a:ext cx="3794078" cy="171331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3406" y="2865910"/>
            <a:ext cx="3948517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4072" y="3879167"/>
            <a:ext cx="5396029" cy="58477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তড়িৎ দূর্ঘটনার কারণ উল্লেখ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063" y="4539382"/>
            <a:ext cx="7215437" cy="58477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তড়িতের নিরাপদ ও কার্যকর ব্যবহার বর্ণনা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5611" y="5240215"/>
            <a:ext cx="8295861" cy="58477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তড়িতের নিরাপদ ও কার্যকর ব্যবহারে সচেতনা সৃষ্টি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33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44399" y="5244547"/>
            <a:ext cx="61093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তড়িৎ অন্তরক আবরণের উপর স্পর্শ করলে শক লাগবে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3058" y="5866227"/>
            <a:ext cx="511069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বৈদ্যুতিক খোলা তার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কখনো স্পর্শ করবে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9618" y="638907"/>
            <a:ext cx="1723549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বিদ্যুতের শক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business-man-holding-electricity-light-bolt-his-hands-concept-46919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33" y="1588484"/>
            <a:ext cx="4895557" cy="319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Screenshot_2015-10-25-15-25-26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1311644"/>
            <a:ext cx="3432517" cy="352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4732" y="533400"/>
            <a:ext cx="769633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বাসা বাড়িতে কোন কোন ক্ষেত্রে এরূপ ঘটতে পারে?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39" y="1786597"/>
            <a:ext cx="3175291" cy="2996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2125" y="1808871"/>
            <a:ext cx="3151352" cy="3002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ndex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347" y="1786597"/>
            <a:ext cx="3936329" cy="2982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verloa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41785" y="1305364"/>
            <a:ext cx="60960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0" y="505265"/>
            <a:ext cx="421942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তড়িৎ সংযোগ পুড়ে যাচ্ছে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4964" y="533401"/>
            <a:ext cx="435247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তড়িৎ দূর্ঘটনা ঘটছে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-42095-1535872227-1901280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89" y="1524000"/>
            <a:ext cx="5392616" cy="337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586" y="1659988"/>
            <a:ext cx="4821786" cy="3024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642338" y="5584874"/>
            <a:ext cx="244778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তড়িৎ দূর্ঘটনা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3762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0218" y="2977662"/>
            <a:ext cx="7101624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বিদ্যুৎ ব্যবহারে বিপজ্জনক ঘটনার কারণগুলো উল্লেখ কর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এবং যেকোনো একটির বর্ণনা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2702" y="744415"/>
            <a:ext cx="1810111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773</TotalTime>
  <Words>176</Words>
  <Application>Microsoft Office PowerPoint</Application>
  <PresentationFormat>Custom</PresentationFormat>
  <Paragraphs>40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sabib</cp:lastModifiedBy>
  <cp:revision>268</cp:revision>
  <dcterms:created xsi:type="dcterms:W3CDTF">2015-02-05T13:23:53Z</dcterms:created>
  <dcterms:modified xsi:type="dcterms:W3CDTF">2019-10-21T03:12:31Z</dcterms:modified>
</cp:coreProperties>
</file>