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9" r:id="rId3"/>
    <p:sldId id="284" r:id="rId4"/>
    <p:sldId id="261" r:id="rId5"/>
    <p:sldId id="263" r:id="rId6"/>
    <p:sldId id="264" r:id="rId7"/>
    <p:sldId id="271" r:id="rId8"/>
    <p:sldId id="273" r:id="rId9"/>
    <p:sldId id="281" r:id="rId10"/>
    <p:sldId id="275" r:id="rId11"/>
    <p:sldId id="283" r:id="rId12"/>
    <p:sldId id="277" r:id="rId13"/>
    <p:sldId id="279" r:id="rId14"/>
    <p:sldId id="278" r:id="rId15"/>
    <p:sldId id="265" r:id="rId16"/>
    <p:sldId id="266" r:id="rId17"/>
    <p:sldId id="267" r:id="rId18"/>
    <p:sldId id="262" r:id="rId19"/>
    <p:sldId id="26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8" autoAdjust="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CB2B-9BE4-424A-B22E-9C9ABFD791F1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28A1-ED1B-4A86-B6FD-2A67C6B1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শ্রেণি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শিক্ষার্থীদের প্রশ্ন করা যায়।যেমন: ১। ক ও খ  চিত্রে  কী দেখছ ? ২। একগুচ্ছ কোষকে একত্রে কী বলে ?৩।এই টিস্যুটি উদ্ভিদটিস্যু না প্রাণিটিস্যু?   শেষে পাঠ ঘোষনা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8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0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 ১ নং শিখনফল অর্জনের উদ্দেশ্যে সংশ্লিষ্ট স্লাইডটি ।</a:t>
            </a:r>
            <a:r>
              <a:rPr lang="bn-BD" dirty="0" smtClean="0"/>
              <a:t>শিক্ষক</a:t>
            </a:r>
            <a:r>
              <a:rPr lang="bn-BD" baseline="0" dirty="0" smtClean="0"/>
              <a:t> ভিন্ন কোন উপায়েও পাঠে অগ্রসর হতে পারেন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২ নং শিখনফল অর্জনের উদ্দেশ্যে সংশ্লিষ্ট স্লাইডটি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এক্ষেত্রে</a:t>
            </a:r>
            <a:r>
              <a:rPr lang="bn-BD" baseline="0" dirty="0" smtClean="0"/>
              <a:t> সরল ও জটিল টিস্যুর গঠন শিক্ষার্থীদের দ্বারা ব্যাখ্যা করানো যেতে 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0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 চিত্রগুলো দেখিয়ে সরল টিস্যুর প্রকারভেদের অংশটি শিক্ষার্থীদের নিরব পাঠের মাধ্যমে পড়তে বলা যেতে পারে (৩ মিনিট সময়) । এই অংশটির কোথাও কোন সমস্যা থাকলে প্রশ্ন উত্তরের মাধ্যমে তা উত্তরণ করা যেতে পারে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অ্যারেনকাইমা ,কোলেনকাইমা</a:t>
            </a:r>
            <a:r>
              <a:rPr lang="bn-BD" baseline="0" dirty="0" smtClean="0"/>
              <a:t>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সহায়তায় শিক্ষক ব্যাখ্যা করবেন ।এরপর টিস্যুগুলোর  বৈশিষ্ট্যগুলো শিক্ষার্থীরা ব্ল্যাকবোর্ডে লিখবে । পরে শিক্ষক সহায়তা করবেন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এক্ষেত্রে</a:t>
            </a:r>
            <a:r>
              <a:rPr lang="bn-BD" baseline="0" dirty="0" smtClean="0"/>
              <a:t> শিক্ষার্থীদের পোস্টার পেপার ও সাইন পেন সরবরাহ করতে হবে । অংকন শেষে তিনটি সরল টিস্যুর পার্থক্য প্রত্যেক দলের দলনেতা কর্তৃক উপস্থাপন ।মোট্ সময়: ১২ মি 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4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7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04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85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9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6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42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5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2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01625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7B433-2EB6-4AE0-9397-1CB2550E4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3972-1722-4482-834D-A642FB4DB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6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s.prenhall.com/wps/media/objects/1111/1137780/24_1_0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81000"/>
            <a:ext cx="41147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690456">
            <a:off x="2939759" y="3450564"/>
            <a:ext cx="5943600" cy="174514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0" y="1200150"/>
            <a:ext cx="2286000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কাজ: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859613"/>
            <a:ext cx="5984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প্রকারভেদ লিখ ?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2001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: ২মি: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66059" y="1739611"/>
            <a:ext cx="4876800" cy="3733800"/>
            <a:chOff x="2057400" y="1600200"/>
            <a:chExt cx="4876800" cy="3733800"/>
          </a:xfrm>
        </p:grpSpPr>
        <p:pic>
          <p:nvPicPr>
            <p:cNvPr id="2" name="Picture 2" descr="http://emp.byui.edu/wellerg/Cell%20Types%20and%20Tissues%20Lab/Images/CeleryParenchy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00200"/>
              <a:ext cx="48768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038600" y="19812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733800" y="34671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76800" y="28956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71800" y="2590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91100" y="3622964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28194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4114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495800" y="4495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76900" y="3550228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4409209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4664" y="990600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827" y="246500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3" descr="aere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038600" cy="3581400"/>
          </a:xfrm>
          <a:prstGeom prst="rect">
            <a:avLst/>
          </a:prstGeom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3" y="1879022"/>
            <a:ext cx="3817967" cy="34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6933" y="5495743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ক্লোরেনকাইমা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4500" y="5495743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883" y="990599"/>
            <a:ext cx="59671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ও খ নং চিত্রের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7046" y="5593040"/>
            <a:ext cx="64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7529" y="5597867"/>
            <a:ext cx="53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/>
      <p:bldP spid="21" grpId="0"/>
      <p:bldP spid="22" grpId="0" animBg="1"/>
      <p:bldP spid="22" grpId="1" animBg="1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99444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0" y="246498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www2.mcdaniel.edu/Biology/botf99/tissimages/colle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0095" y="1833346"/>
            <a:ext cx="3600450" cy="35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le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150" y="1676400"/>
            <a:ext cx="5105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9752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স্ক্লেরেনকাইমা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1091625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7620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দলগত কাজ: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9194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 ধরণের সরল টিস্যুর চিত্র অংকন কর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19812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24.media.tumblr.com/tumblr_lgq7bhjbAf1qzg01k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3999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789577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চিত্রের বিন্যাসকে আমরা বলতে পারি -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31279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কোষ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312797"/>
            <a:ext cx="134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টিস্যু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84011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স্নায়ু কোষ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6617" y="5836017"/>
            <a:ext cx="184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পেশী টিস্যু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900" y="492807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উদ্ভিদটিস্যুর প্রকারভেদ বল?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41" y="1294642"/>
            <a:ext cx="3390900" cy="34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1600" y="492807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চিত্রের টিস্যুর উল্লেখযোগ্য বৈশিষ্ট্য বল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 build="allAtOnce"/>
      <p:bldP spid="7" grpId="0"/>
      <p:bldP spid="7" grpId="1"/>
      <p:bldP spid="8" grpId="0"/>
      <p:bldP spid="8" grpId="1"/>
      <p:bldP spid="4" grpId="0"/>
      <p:bldP spid="4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176467"/>
            <a:ext cx="25146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4" y="3124200"/>
            <a:ext cx="7696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জবা ফুলের পাতার শিরা ,ফুলের বোটায়  যে ধরণের টিস্যু দেখতে পাওয়া যায় তার গঠন বৈশিষ্ট্য লিখ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166" y="2256474"/>
            <a:ext cx="30480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স্থায়ী টিস্যু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প্যারেন কাইমা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স্ক্লেরেনকাইমা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5941" y="1345794"/>
            <a:ext cx="360045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1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6" y="200891"/>
            <a:ext cx="8832273" cy="64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2157846"/>
            <a:ext cx="57150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</a:t>
            </a:r>
            <a:r>
              <a:rPr lang="en-US" sz="36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জানাই</a:t>
            </a:r>
            <a:r>
              <a:rPr lang="en-US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অশেষ</a:t>
            </a:r>
            <a:r>
              <a:rPr lang="en-US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8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মৃত্যুঞ্জয়</a:t>
            </a:r>
            <a:r>
              <a:rPr lang="en-US" sz="4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কুণ্ডু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দিঘলিয়া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উচ্চবিদ্দ্যালয়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লোহাগড়া,নড়াইল</a:t>
            </a:r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28</a:t>
            </a:r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০8/২০১9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ই-মেইলঃ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mjoykundu@gmail.com</a:t>
            </a:r>
          </a:p>
          <a:p>
            <a:pPr marL="274320" lvl="0" indent="-274320"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মোবাইল নম্বরঃ০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1716841586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4" y="152400"/>
            <a:ext cx="2119745" cy="22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24" y="1372661"/>
            <a:ext cx="2693193" cy="34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xump.com/4D-Plant-Cell-Model-30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12122"/>
          <a:stretch/>
        </p:blipFill>
        <p:spPr bwMode="auto">
          <a:xfrm>
            <a:off x="1066800" y="1372661"/>
            <a:ext cx="3419042" cy="35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0571" y="4970317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51054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3061" y="1527139"/>
            <a:ext cx="2172502" cy="3290779"/>
            <a:chOff x="5713061" y="1527139"/>
            <a:chExt cx="2172502" cy="3290779"/>
          </a:xfrm>
        </p:grpSpPr>
        <p:grpSp>
          <p:nvGrpSpPr>
            <p:cNvPr id="2" name="Group 1"/>
            <p:cNvGrpSpPr/>
            <p:nvPr/>
          </p:nvGrpSpPr>
          <p:grpSpPr>
            <a:xfrm>
              <a:off x="5713061" y="1527139"/>
              <a:ext cx="2172502" cy="3290779"/>
              <a:chOff x="5729438" y="1680600"/>
              <a:chExt cx="2172502" cy="3290779"/>
            </a:xfrm>
          </p:grpSpPr>
          <p:pic>
            <p:nvPicPr>
              <p:cNvPr id="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272483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76600" y="2272484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66609" y="226592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1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98227" y="290463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61453" y="358249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54877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4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47352" y="426766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44981" y="423718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34593" y="4236869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1" y="170299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0" y="1696431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3" y="166268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713061" y="1567442"/>
              <a:ext cx="2108869" cy="325047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88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5468 0.0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609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3164" y="2895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উদ্ভিদ টিস্যু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8643" y="587138"/>
            <a:ext cx="2659118" cy="950495"/>
            <a:chOff x="5943600" y="649705"/>
            <a:chExt cx="2659118" cy="95049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grpSpPr>
        <p:sp>
          <p:nvSpPr>
            <p:cNvPr id="3" name="Rectangle 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19299" y="2187714"/>
            <a:ext cx="458971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99" y="3102114"/>
            <a:ext cx="5618367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 কী তা বলতে পারবে 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99" y="4016514"/>
            <a:ext cx="687220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টিস্যুর প্রকারভেদ করতে পারবে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8819" y="4930913"/>
            <a:ext cx="735018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সরল টিস্যু ব্যাখ্যা করতে পারবে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463" y="3319820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713" y="4234220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713" y="5139199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26469"/>
            <a:ext cx="3657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962401" cy="34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7850" y="5403273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একগুচ্ছ কোষ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608" y="526469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 কী দেখতে একরকম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ownloads\DEUuqEqLsg5kNuZyB1hVVqHM (1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9532"/>
          <a:stretch/>
        </p:blipFill>
        <p:spPr bwMode="auto">
          <a:xfrm>
            <a:off x="355962" y="1676400"/>
            <a:ext cx="3930287" cy="38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2348814" y="2514600"/>
            <a:ext cx="2479495" cy="6096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108" y="526465"/>
            <a:ext cx="2667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 কী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709" y="5517921"/>
            <a:ext cx="830579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একগুচ্ছ কোষ একই স্থান থেকে উৎপত্তি  হয়ে একই কাজ করে । সেই কোষগুচ্ছই টিস্যু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User\Desktop\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80" y="2819400"/>
            <a:ext cx="857250" cy="7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8026" y="519663"/>
            <a:ext cx="752034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কোষগুলোর উৎপত্তি কী একই স্থান হয়েছে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3608" y="526469"/>
            <a:ext cx="608734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কী আমরা উদ্ভিদটিস্যু বলতে পারি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32951 -0.09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6" grpId="0" animBg="1"/>
      <p:bldP spid="6" grpId="1" animBg="1"/>
      <p:bldP spid="4" grpId="0" animBg="1"/>
      <p:bldP spid="4" grpId="1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apical_meri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72" y="1343891"/>
            <a:ext cx="315142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geek.com/wp-content/uploads/2014/10/42-266243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447204"/>
            <a:ext cx="3117451" cy="26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457200" y="1610591"/>
            <a:ext cx="2514600" cy="3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2331" y="457199"/>
            <a:ext cx="698867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ক ও খ চিত্রের মধ্যে কোনটিতে বিভাজন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833" y="5314625"/>
            <a:ext cx="16695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330" y="5363335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স্থায়ী 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331" y="457199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সক্ষম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571" y="457198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অক্ষম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n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773382"/>
            <a:ext cx="2626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1769" y="5283664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284" y="5312999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7" grpId="0" animBg="1"/>
      <p:bldP spid="8" grpId="0" animBg="1"/>
      <p:bldP spid="8" grpId="1" animBg="1"/>
      <p:bldP spid="9" grpId="0" animBg="1"/>
      <p:bldP spid="9" grpId="1" animBg="1"/>
      <p:bldP spid="5" grpId="0"/>
      <p:bldP spid="5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issue images\6959590472_469fe35c2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277367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1295400" y="1381991"/>
            <a:ext cx="3048000" cy="389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3001" y="609600"/>
            <a:ext cx="565603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কত ধরণের স্থায়ী টিস্যু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400" y="5323357"/>
            <a:ext cx="15259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277636"/>
            <a:ext cx="152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জটিল 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mp.byui.edu/wellerg/Cell%20Types%20and%20Tissues%20Lab/Images/CeleryParenchy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74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scle1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2133600"/>
            <a:ext cx="2278353" cy="2971800"/>
          </a:xfrm>
          <a:prstGeom prst="rect">
            <a:avLst/>
          </a:prstGeom>
        </p:spPr>
      </p:pic>
      <p:pic>
        <p:nvPicPr>
          <p:cNvPr id="6147" name="Picture 3" descr="C:\Users\User\Desktop\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36" y="2015664"/>
            <a:ext cx="2859666" cy="30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8737" y="838200"/>
            <a:ext cx="495646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চিত্রগুলোর মধ্যে তুলনা কর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828389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তিন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301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6508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591</Words>
  <Application>Microsoft Office PowerPoint</Application>
  <PresentationFormat>On-screen Show (4:3)</PresentationFormat>
  <Paragraphs>96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 Joy</cp:lastModifiedBy>
  <cp:revision>88</cp:revision>
  <dcterms:created xsi:type="dcterms:W3CDTF">2006-08-16T00:00:00Z</dcterms:created>
  <dcterms:modified xsi:type="dcterms:W3CDTF">2019-10-20T02:32:05Z</dcterms:modified>
</cp:coreProperties>
</file>