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E3459-2A68-4BFD-8D53-3E0149499CC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8D7E4-68E6-433E-95D6-D08C157D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8D7E4-68E6-433E-95D6-D08C157D62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1409-B101-4912-BCEF-9BF69C4CE45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094E-5B1D-4C4B-9A1D-7F33188D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259"/>
          </a:xfr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550885" y="2571296"/>
            <a:ext cx="8407401" cy="1325563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শ্রেণিকক্ষে সকলকে স্বাগত</a:t>
            </a: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56314" cy="636361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খাদ্যাভ্যাস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37" y="2037897"/>
            <a:ext cx="3138713" cy="22571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37660"/>
            <a:ext cx="6000750" cy="3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" y="4295094"/>
            <a:ext cx="3138714" cy="24211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1143" y="4905829"/>
            <a:ext cx="81280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দৈনন্দিন খাদ্যতালিকায় ভাত,মাছ,শাক-সবজি,বনের পশু-পাখির মাংস ও ফলমূল।ধর্মীয় ও পারিবারিক অনুষ্ঠান ও পূজা-পার্বণের সময় ‘হাড়িয়া’ পান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5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543" y="480929"/>
            <a:ext cx="6197600" cy="941955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পোশাক-পরিচ্ছেদ ও অলংকার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049"/>
            <a:ext cx="3810000" cy="26753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1777152"/>
            <a:ext cx="3490686" cy="2542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5" y="3120571"/>
            <a:ext cx="3628570" cy="29021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91315" y="5132870"/>
            <a:ext cx="3968750" cy="8992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সাঁওতাল পুরুষরা  ধুতি,লুঙ্গি ও গামছা পরিধান করে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04571" y="4571659"/>
            <a:ext cx="508000" cy="31931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52064" y="1984715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63721" y="2598057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1524343" y="1949224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3120571"/>
            <a:ext cx="1494971" cy="264159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উত্তমাঙ্গে ও নিম্নাঙ্গে মোটা কাপড়ের বস্ত্র ‘ফতা’ পরে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223657" y="2598057"/>
            <a:ext cx="1074057" cy="56707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104571" y="4064001"/>
            <a:ext cx="508000" cy="31931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9779000" y="336097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15993" y="336096"/>
            <a:ext cx="1494971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4089" y="2029278"/>
            <a:ext cx="1494971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কানের দুল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00607" y="1716995"/>
            <a:ext cx="1494971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66857" y="766959"/>
            <a:ext cx="1494971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মান্দালী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606064" y="747879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874000" y="2396498"/>
            <a:ext cx="1494971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বাহুতে বাজুবন্দ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9336766" y="2077812"/>
            <a:ext cx="508000" cy="319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65800" cy="752475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ভাষা,শিক্ষা ও ধর্ম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943283"/>
            <a:ext cx="3810000" cy="2857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6" y="1705203"/>
            <a:ext cx="3462564" cy="3221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7" y="-14515"/>
            <a:ext cx="3497943" cy="24964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8971" y="6125029"/>
            <a:ext cx="3516086" cy="5805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সাওতালদের ভাষা দুটি উপভাষায় বিভক্ত-কারমেলি ওমাহলেস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38487" y="5138057"/>
            <a:ext cx="3610428" cy="6627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সাঁওতালরা একাংশ সনাতন হিন্দু ও অন্য অংশ খ্রিষ্টধর্মে বিশ্বাসী।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73029" y="2583543"/>
            <a:ext cx="2452914" cy="8853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সাঁওতালরা এখনো শিক্ষার হার কম।ওরা চিকিৎসার জন্য অঝার উপর নির্ভরশীল।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8"/>
            <a:ext cx="5736771" cy="679904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ও অনুষ্ঠান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0" y="1253331"/>
            <a:ext cx="7735712" cy="4351338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" name="Rounded Rectangle 2"/>
          <p:cNvSpPr/>
          <p:nvPr/>
        </p:nvSpPr>
        <p:spPr>
          <a:xfrm>
            <a:off x="3207656" y="5575186"/>
            <a:ext cx="7039429" cy="13051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 সবচেয়ে ঊৎসব হলো সোহরাই । পৌষ ও মাঘ মাসে এই উৎস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1743" cy="13255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 অন্ত্যেষ্টিক্রিয়া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593374"/>
            <a:ext cx="10290628" cy="4289108"/>
          </a:xfrm>
        </p:spPr>
      </p:pic>
      <p:sp>
        <p:nvSpPr>
          <p:cNvPr id="6" name="Rectangle 5"/>
          <p:cNvSpPr/>
          <p:nvPr/>
        </p:nvSpPr>
        <p:spPr>
          <a:xfrm>
            <a:off x="2177143" y="6044974"/>
            <a:ext cx="7649028" cy="8130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সাওতাল সমাজে মৃতদেহ দাহ ও সমাধিস্থ উভয় প্রকার প্রথাই প্রচলিত।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775857" cy="984704"/>
          </a:xfr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কোথায় কোথায় সাঁওতালের বাস করে?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সাঁওতালদের ভাষা সম্পর্কে বর্ণনা কর 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সাঁওতালদের জীবন ব্যবস্থা ব্যাখ্যা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2238829" cy="752475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5944"/>
            <a:ext cx="9906612" cy="3556000"/>
          </a:xfrm>
        </p:spPr>
      </p:pic>
      <p:sp>
        <p:nvSpPr>
          <p:cNvPr id="5" name="Rounded Rectangle 4"/>
          <p:cNvSpPr/>
          <p:nvPr/>
        </p:nvSpPr>
        <p:spPr>
          <a:xfrm>
            <a:off x="1277257" y="5515429"/>
            <a:ext cx="8577943" cy="97245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পোশাক সম্পর্কে আলোচনা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1286" cy="7524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5886"/>
            <a:ext cx="11165114" cy="3846285"/>
          </a:xfrm>
        </p:spPr>
      </p:pic>
      <p:sp>
        <p:nvSpPr>
          <p:cNvPr id="5" name="Rectangle 4"/>
          <p:cNvSpPr/>
          <p:nvPr/>
        </p:nvSpPr>
        <p:spPr>
          <a:xfrm>
            <a:off x="2487386" y="5762171"/>
            <a:ext cx="7367814" cy="7982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নবজাতকের নাড়িরজ্জু কর্তনপক্রিয়া বর্ণনা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6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287" y="1741714"/>
            <a:ext cx="3516084" cy="121919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8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বাংলাদেশের নৃগোষ্ঠীর জীবনধারা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সাঁওতাল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৪০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6" y="1690689"/>
            <a:ext cx="1877452" cy="21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611"/>
            <a:ext cx="4735286" cy="132556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906963" y="3781425"/>
          <a:ext cx="23780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2377800" imgH="437760" progId="Package">
                  <p:embed/>
                </p:oleObj>
              </mc:Choice>
              <mc:Fallback>
                <p:oleObj name="Packager Shell Object" showAsIcon="1" r:id="rId3" imgW="2377800" imgH="437760" progId="Package">
                  <p:embed/>
                  <p:pic>
                    <p:nvPicPr>
                      <p:cNvPr id="4" name="Content Placeholder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6963" y="3781425"/>
                        <a:ext cx="23780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19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3629" cy="84137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কি?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114" y="5602515"/>
            <a:ext cx="3468915" cy="89036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206500"/>
            <a:ext cx="952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031999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612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সাঁওতাল বাস কোথায় কোথায় তা বলতে পারবে।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সাঁওতাল শিক্ষা,ভাষা, ধর্ম সম্পর্কে বলতে পারবে।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সাঁওতাল জীবনব্যবস্থা সম্পর্কে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" y="187557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ওতালরা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করে?নিচে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102"/>
            <a:ext cx="8015514" cy="4351338"/>
          </a:xfrm>
        </p:spPr>
      </p:pic>
      <p:sp>
        <p:nvSpPr>
          <p:cNvPr id="5" name="Rounded Rectangle 4"/>
          <p:cNvSpPr/>
          <p:nvPr/>
        </p:nvSpPr>
        <p:spPr>
          <a:xfrm>
            <a:off x="3643085" y="1840826"/>
            <a:ext cx="4310743" cy="48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83767" y="5399314"/>
            <a:ext cx="4876800" cy="477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418286" y="3538435"/>
            <a:ext cx="1807023" cy="4354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নাটোর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8418286" y="4397829"/>
            <a:ext cx="1807023" cy="4753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বগুড়া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18287" y="3077029"/>
            <a:ext cx="1807022" cy="4516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নওগাঁ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8454566" y="3973863"/>
            <a:ext cx="1770743" cy="4354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পাইনবাবগ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11020" y="2657794"/>
            <a:ext cx="1770743" cy="4354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</a:t>
            </a:r>
            <a:r>
              <a:rPr lang="en-US" sz="3600" dirty="0" err="1" smtClean="0"/>
              <a:t>রাজশাহী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10308765" y="2657794"/>
            <a:ext cx="1770743" cy="43542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লালমনিরহাট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308765" y="3039389"/>
            <a:ext cx="1770743" cy="4354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নীলফামারী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18285" y="4843471"/>
            <a:ext cx="1747153" cy="4354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জয়পুরহাট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34171" y="3482996"/>
            <a:ext cx="1727198" cy="348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পঞ্চগড়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23278" y="3909353"/>
            <a:ext cx="1770743" cy="4354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ঠাকুরগাঁও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48686" y="4335022"/>
            <a:ext cx="1770742" cy="4546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দিনাজপুর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23277" y="4786573"/>
            <a:ext cx="1770743" cy="43542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23276" y="5206312"/>
            <a:ext cx="1770743" cy="4354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34613" y="5268686"/>
            <a:ext cx="1790696" cy="43542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37067" y="1974795"/>
            <a:ext cx="391886" cy="48146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10360" y="2996655"/>
            <a:ext cx="642246" cy="48146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213757" y="2346474"/>
            <a:ext cx="391886" cy="48146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63321" y="1974795"/>
            <a:ext cx="391886" cy="481460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093713" y="2308537"/>
            <a:ext cx="391886" cy="4814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357250" y="3909353"/>
            <a:ext cx="391886" cy="481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890727" y="2958762"/>
            <a:ext cx="391886" cy="481460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05347" y="1883710"/>
            <a:ext cx="391886" cy="48146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289656" y="2907080"/>
            <a:ext cx="391886" cy="481460"/>
          </a:xfrm>
          <a:prstGeom prst="star5">
            <a:avLst>
              <a:gd name="adj" fmla="val 27278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784328" y="3070834"/>
            <a:ext cx="495286" cy="48146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251401" y="2713735"/>
            <a:ext cx="391886" cy="481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599530" y="2089838"/>
            <a:ext cx="391886" cy="48146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931308" y="2549267"/>
            <a:ext cx="391886" cy="481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49523" y="2821379"/>
            <a:ext cx="391886" cy="481460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59171" cy="89761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ও বিচারব্যবস্থা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" y="1582057"/>
            <a:ext cx="6257471" cy="3947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82057"/>
            <a:ext cx="5715000" cy="39478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8343" y="5675086"/>
            <a:ext cx="11843657" cy="812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সাওতালরা মূলত ১২টি গোত্র বা টোটেমে বিভক্ত। সাঁওতালি ভাষায় এ গোত্রগুলোকে ‘পারিস’ বলা হয়। সাঁওতাল সমাজ পিতৃপ্রধান। সাওতালদের পরিবার যৌথ পরিবার। বর্তমানে একক পরিবার দেখা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9700" cy="714375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 বিবাহ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6" y="1079500"/>
            <a:ext cx="11367463" cy="4121944"/>
          </a:xfrm>
        </p:spPr>
      </p:pic>
      <p:sp>
        <p:nvSpPr>
          <p:cNvPr id="3" name="Rounded Rectangle 2"/>
          <p:cNvSpPr/>
          <p:nvPr/>
        </p:nvSpPr>
        <p:spPr>
          <a:xfrm>
            <a:off x="508000" y="5486400"/>
            <a:ext cx="10718800" cy="660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48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286829" cy="70893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জীবনব্যবস্থা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8971" y="6052457"/>
            <a:ext cx="10726058" cy="6966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জীবিকা নির্বাহের প্রধান উপায় কৃষি কাজ। নারী-পুরুষ উভয়ই মাঠে কাজ করে। বীজ বুনা ও ফসল তলার কাজ মেয়েরা করে।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1074058"/>
            <a:ext cx="5080000" cy="481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8" y="1074058"/>
            <a:ext cx="5362552" cy="48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391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Shonar Bangla</vt:lpstr>
      <vt:lpstr>Vrinda</vt:lpstr>
      <vt:lpstr>Office Theme</vt:lpstr>
      <vt:lpstr>Packager Shell Object</vt:lpstr>
      <vt:lpstr>মাল্টিমিডিয়া শ্রেণিকক্ষে সকলকে স্বাগত</vt:lpstr>
      <vt:lpstr>PowerPoint Presentation</vt:lpstr>
      <vt:lpstr>এসো একটি ভিডিও দেখি</vt:lpstr>
      <vt:lpstr>আজকের পাঠের বিষয় কি?</vt:lpstr>
      <vt:lpstr>শিখনফল</vt:lpstr>
      <vt:lpstr>সাঁওতালরা কোথায় বাস করে?নিচে একটি মানচিত্রে মাধ্যমে দেখি-</vt:lpstr>
      <vt:lpstr>সাঁওতালদের পরিবার ও বিচারব্যবস্থা</vt:lpstr>
      <vt:lpstr> সাঁওতালদের বিবাহ</vt:lpstr>
      <vt:lpstr>সাঁওতালদের জীবনব্যবস্থা</vt:lpstr>
      <vt:lpstr>সাঁওতালদের খাদ্যাভ্যাস</vt:lpstr>
      <vt:lpstr>সাঁওতালদের পোশাক-পরিচ্ছেদ ও অলংকার</vt:lpstr>
      <vt:lpstr>সাঁওতালদের ভাষা,শিক্ষা ও ধর্ম</vt:lpstr>
      <vt:lpstr>সাঁওতালদের উৎসব ও অনুষ্ঠান</vt:lpstr>
      <vt:lpstr> সাঁওতালদের অন্ত্যেষ্টিক্রিয়া</vt:lpstr>
      <vt:lpstr>মূল্যায়ন</vt:lpstr>
      <vt:lpstr>একক কাজ</vt:lpstr>
      <vt:lpstr>বাড়ির কাজ</vt:lpstr>
      <vt:lpstr>আল্লাহ হাফেজ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শ্রেণিকক্ষে সকলকে স্বাগত</dc:title>
  <dc:creator>User</dc:creator>
  <cp:lastModifiedBy>User</cp:lastModifiedBy>
  <cp:revision>39</cp:revision>
  <dcterms:created xsi:type="dcterms:W3CDTF">2019-10-20T03:35:09Z</dcterms:created>
  <dcterms:modified xsi:type="dcterms:W3CDTF">2019-10-20T18:57:57Z</dcterms:modified>
</cp:coreProperties>
</file>