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757D8-A00C-4E47-95C8-D413030DBD2A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6B723-F6A5-4654-8ADB-38E5655EC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6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2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3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2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5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1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8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7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0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1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3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876300"/>
            <a:ext cx="9144000" cy="152400"/>
            <a:chOff x="-38100" y="914400"/>
            <a:chExt cx="9182100" cy="1524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0" y="990600"/>
              <a:ext cx="9144000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-38100" y="914400"/>
              <a:ext cx="2286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915400" y="914400"/>
              <a:ext cx="228600" cy="1524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17259" y="762000"/>
            <a:ext cx="1886187" cy="3906982"/>
            <a:chOff x="2790706" y="1524000"/>
            <a:chExt cx="1886187" cy="3906982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733800" y="1981200"/>
              <a:ext cx="0" cy="1600200"/>
            </a:xfrm>
            <a:prstGeom prst="line">
              <a:avLst/>
            </a:prstGeom>
            <a:ln w="76200">
              <a:solidFill>
                <a:srgbClr val="7030A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3543300" y="152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Decagon 15"/>
            <p:cNvSpPr/>
            <p:nvPr/>
          </p:nvSpPr>
          <p:spPr>
            <a:xfrm>
              <a:off x="2790706" y="3525982"/>
              <a:ext cx="1886187" cy="1905000"/>
            </a:xfrm>
            <a:prstGeom prst="decagon">
              <a:avLst/>
            </a:prstGeom>
            <a:solidFill>
              <a:schemeClr val="bg1"/>
            </a:solidFill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800" dirty="0" smtClean="0">
                  <a:solidFill>
                    <a:srgbClr val="FF0000"/>
                  </a:solidFill>
                  <a:latin typeface="SutonnyMJ" pitchFamily="2" charset="0"/>
                </a:rPr>
                <a:t>¯^v</a:t>
              </a:r>
              <a:endParaRPr lang="en-US" sz="13800" dirty="0">
                <a:solidFill>
                  <a:srgbClr val="FF0000"/>
                </a:solidFill>
                <a:latin typeface="SutonnyMJ" pitchFamily="2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743285" y="1714500"/>
              <a:ext cx="362029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457213" y="762000"/>
            <a:ext cx="1886187" cy="3906982"/>
            <a:chOff x="2790706" y="1524000"/>
            <a:chExt cx="1886187" cy="3906982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3733800" y="1981200"/>
              <a:ext cx="0" cy="1600200"/>
            </a:xfrm>
            <a:prstGeom prst="line">
              <a:avLst/>
            </a:prstGeom>
            <a:ln w="76200">
              <a:solidFill>
                <a:srgbClr val="7030A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543300" y="152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ecagon 23"/>
            <p:cNvSpPr/>
            <p:nvPr/>
          </p:nvSpPr>
          <p:spPr>
            <a:xfrm>
              <a:off x="2790706" y="3525982"/>
              <a:ext cx="1886187" cy="1905000"/>
            </a:xfrm>
            <a:prstGeom prst="decagon">
              <a:avLst/>
            </a:prstGeom>
            <a:solidFill>
              <a:schemeClr val="bg1"/>
            </a:solidFill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800" dirty="0">
                  <a:solidFill>
                    <a:srgbClr val="0070C0"/>
                  </a:solidFill>
                  <a:latin typeface="SutonnyMJ" pitchFamily="2" charset="0"/>
                </a:rPr>
                <a:t>M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3743285" y="1714500"/>
              <a:ext cx="362029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4724400" y="762000"/>
            <a:ext cx="1886187" cy="3906982"/>
            <a:chOff x="2790706" y="1524000"/>
            <a:chExt cx="1886187" cy="3906982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3733800" y="1981200"/>
              <a:ext cx="0" cy="1600200"/>
            </a:xfrm>
            <a:prstGeom prst="line">
              <a:avLst/>
            </a:prstGeom>
            <a:ln w="76200">
              <a:solidFill>
                <a:srgbClr val="7030A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3543300" y="152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ecagon 28"/>
            <p:cNvSpPr/>
            <p:nvPr/>
          </p:nvSpPr>
          <p:spPr>
            <a:xfrm>
              <a:off x="2790706" y="3525982"/>
              <a:ext cx="1886187" cy="1905000"/>
            </a:xfrm>
            <a:prstGeom prst="decagon">
              <a:avLst/>
            </a:prstGeom>
            <a:solidFill>
              <a:schemeClr val="bg1"/>
            </a:solidFill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800" dirty="0">
                  <a:solidFill>
                    <a:srgbClr val="00B050"/>
                  </a:solidFill>
                  <a:latin typeface="SutonnyMJ" pitchFamily="2" charset="0"/>
                </a:rPr>
                <a:t>Z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3743285" y="1714500"/>
              <a:ext cx="362029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6858000" y="762000"/>
            <a:ext cx="1886187" cy="3906982"/>
            <a:chOff x="2790706" y="1524000"/>
            <a:chExt cx="1886187" cy="3906982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3733800" y="1981200"/>
              <a:ext cx="0" cy="1600200"/>
            </a:xfrm>
            <a:prstGeom prst="line">
              <a:avLst/>
            </a:prstGeom>
            <a:ln w="76200">
              <a:solidFill>
                <a:srgbClr val="7030A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3543300" y="152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ecagon 33"/>
            <p:cNvSpPr/>
            <p:nvPr/>
          </p:nvSpPr>
          <p:spPr>
            <a:xfrm>
              <a:off x="2790706" y="3525982"/>
              <a:ext cx="1886187" cy="1905000"/>
            </a:xfrm>
            <a:prstGeom prst="decagon">
              <a:avLst/>
            </a:prstGeom>
            <a:solidFill>
              <a:schemeClr val="bg1"/>
            </a:solidFill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800" dirty="0">
                  <a:solidFill>
                    <a:srgbClr val="7030A0"/>
                  </a:solidFill>
                  <a:latin typeface="SutonnyMJ" pitchFamily="2" charset="0"/>
                </a:rPr>
                <a:t>g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3743285" y="1714500"/>
              <a:ext cx="362029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4668982"/>
            <a:ext cx="750647" cy="218901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895350" y="-819150"/>
            <a:ext cx="762000" cy="2552700"/>
          </a:xfrm>
          <a:prstGeom prst="rect">
            <a:avLst/>
          </a:prstGeom>
        </p:spPr>
      </p:pic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>
          <a:xfrm>
            <a:off x="1807032" y="5763491"/>
            <a:ext cx="5162787" cy="609600"/>
          </a:xfrm>
        </p:spPr>
        <p:txBody>
          <a:bodyPr/>
          <a:lstStyle/>
          <a:p>
            <a:r>
              <a:rPr lang="en-US" sz="3200" dirty="0" err="1" smtClean="0">
                <a:latin typeface="SutonnyMJ" pitchFamily="2" charset="0"/>
              </a:rPr>
              <a:t>iZb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Nivgx</a:t>
            </a:r>
            <a:r>
              <a:rPr lang="en-US" sz="3200" dirty="0" smtClean="0">
                <a:latin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</a:rPr>
              <a:t>mvc‡jRv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g‡Wj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nvB</a:t>
            </a:r>
            <a:r>
              <a:rPr lang="en-US" sz="3200" dirty="0" smtClean="0">
                <a:latin typeface="SutonnyMJ" pitchFamily="2" charset="0"/>
              </a:rPr>
              <a:t> ¯‹</a:t>
            </a:r>
            <a:r>
              <a:rPr lang="en-US" sz="3200" dirty="0" err="1" smtClean="0">
                <a:latin typeface="SutonnyMJ" pitchFamily="2" charset="0"/>
              </a:rPr>
              <a:t>zj</a:t>
            </a:r>
            <a:r>
              <a:rPr lang="en-US" sz="3200" dirty="0" smtClean="0">
                <a:latin typeface="SutonnyMJ" pitchFamily="2" charset="0"/>
              </a:rPr>
              <a:t>|</a:t>
            </a:r>
            <a:endParaRPr lang="en-US" sz="3200" dirty="0">
              <a:latin typeface="SutonnyMJ" pitchFamily="2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788467" y="-745933"/>
            <a:ext cx="522047" cy="218901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4606636"/>
            <a:ext cx="558364" cy="218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71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5313 1.11111E-6 L 5E-6 1.11111E-6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6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79 1.11111E-6 L -1.66667E-6 1.11111E-6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188 0 L 5E-6 0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691 -3.33333E-6 L 0.01476 -3.33333E-6 " pathEditMode="relative" rAng="0" ptsTypes="AA">
                                      <p:cBhvr>
                                        <p:cTn id="45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04800"/>
            <a:ext cx="4219218" cy="5791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228601"/>
            <a:ext cx="4114799" cy="5943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0" y="1905000"/>
            <a:ext cx="7543800" cy="121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</a:rPr>
              <a:t>m¤ú~Y</a:t>
            </a:r>
            <a:r>
              <a:rPr lang="en-US" sz="4000" dirty="0" smtClean="0">
                <a:latin typeface="SutonnyMJ" pitchFamily="2" charset="0"/>
              </a:rPr>
              <a:t>© </a:t>
            </a:r>
            <a:r>
              <a:rPr lang="en-US" sz="4000" dirty="0" err="1" smtClean="0">
                <a:latin typeface="SutonnyMJ" pitchFamily="2" charset="0"/>
              </a:rPr>
              <a:t>gvwëwgwWqv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c×wZ‡Z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GKv`k</a:t>
            </a:r>
            <a:r>
              <a:rPr lang="en-US" sz="4000" dirty="0" smtClean="0">
                <a:latin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</a:rPr>
              <a:t>Øv`k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</a:rPr>
              <a:t>kÖwYi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evsjv</a:t>
            </a:r>
            <a:r>
              <a:rPr lang="en-US" sz="4000" dirty="0" smtClean="0">
                <a:latin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</a:rPr>
              <a:t>AvBwmwU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cov‡bv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</a:rPr>
              <a:t>|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3429000"/>
            <a:ext cx="6477000" cy="121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</a:rPr>
              <a:t>cÖ‡Z¨KwU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</a:rPr>
              <a:t>Aa¨v‡qi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</a:rPr>
              <a:t>Avjv`v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</a:rPr>
              <a:t>Avjv`v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</a:rPr>
              <a:t>n¨Û‡bvU‡Zv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</a:rPr>
              <a:t> _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</a:rPr>
              <a:t>vK‡QB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</a:rPr>
              <a:t>|</a:t>
            </a:r>
            <a:endParaRPr lang="en-US" sz="4000" dirty="0">
              <a:solidFill>
                <a:srgbClr val="7030A0"/>
              </a:solidFill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4600" y="4876800"/>
            <a:ext cx="4114800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2"/>
                </a:solidFill>
                <a:latin typeface="SutonnyMJ" pitchFamily="2" charset="0"/>
              </a:rPr>
              <a:t>mßv‡n</a:t>
            </a:r>
            <a:r>
              <a:rPr lang="en-US" sz="4000" dirty="0" smtClean="0">
                <a:solidFill>
                  <a:schemeClr val="tx2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SutonnyMJ" pitchFamily="2" charset="0"/>
              </a:rPr>
              <a:t>wZb</a:t>
            </a:r>
            <a:r>
              <a:rPr lang="en-US" sz="4000" dirty="0" smtClean="0">
                <a:solidFill>
                  <a:schemeClr val="tx2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SutonnyMJ" pitchFamily="2" charset="0"/>
              </a:rPr>
              <a:t>w`b</a:t>
            </a:r>
            <a:r>
              <a:rPr lang="en-US" sz="4000" dirty="0" smtClean="0">
                <a:solidFill>
                  <a:schemeClr val="tx2"/>
                </a:solidFill>
                <a:latin typeface="SutonnyMJ" pitchFamily="2" charset="0"/>
              </a:rPr>
              <a:t>|</a:t>
            </a:r>
            <a:endParaRPr lang="en-US" sz="4000" dirty="0">
              <a:solidFill>
                <a:schemeClr val="tx2"/>
              </a:solidFill>
              <a:latin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6096000"/>
            <a:ext cx="43434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‡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gvevBj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: 01727653290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70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45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Windows User</cp:lastModifiedBy>
  <cp:revision>14</cp:revision>
  <dcterms:created xsi:type="dcterms:W3CDTF">2006-08-16T00:00:00Z</dcterms:created>
  <dcterms:modified xsi:type="dcterms:W3CDTF">2019-07-05T01:30:38Z</dcterms:modified>
</cp:coreProperties>
</file>