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81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76" r:id="rId12"/>
    <p:sldId id="265" r:id="rId13"/>
    <p:sldId id="266" r:id="rId14"/>
    <p:sldId id="278" r:id="rId15"/>
    <p:sldId id="267" r:id="rId16"/>
    <p:sldId id="277" r:id="rId17"/>
    <p:sldId id="270" r:id="rId18"/>
    <p:sldId id="269" r:id="rId19"/>
    <p:sldId id="268" r:id="rId20"/>
    <p:sldId id="273" r:id="rId21"/>
    <p:sldId id="271" r:id="rId22"/>
    <p:sldId id="272" r:id="rId23"/>
    <p:sldId id="275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32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C5C5C-02B8-4990-AFF9-5140F77F1C4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77F0E-16D5-4448-B18B-09A9C8162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0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named.gif12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179671"/>
            <a:ext cx="8811490" cy="65397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7495" y="0"/>
            <a:ext cx="10249282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9" y="4484878"/>
            <a:ext cx="3711987" cy="18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6222 L 0.49583 -0.6222 L 0.49583 0.03168 L -0.03108 0.03168 L -0.03108 -0.6222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810000"/>
            <a:ext cx="4190999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343400" cy="381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457200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6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1299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6758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419"/>
            <a:ext cx="8686800" cy="3924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5978604"/>
            <a:ext cx="54938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উদয়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51" y="1286470"/>
            <a:ext cx="24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09729"/>
            <a:ext cx="2763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0"/>
            <a:ext cx="2787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7" y="86355"/>
            <a:ext cx="6151563" cy="494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2893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030450"/>
            <a:ext cx="58096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ৎ+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সচ্চিন্তা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11" y="1600200"/>
            <a:ext cx="5161548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3965"/>
          <a:stretch/>
        </p:blipFill>
        <p:spPr>
          <a:xfrm>
            <a:off x="-1" y="1631730"/>
            <a:ext cx="3993011" cy="3702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150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বিসর্গ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42819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নিঃ+ঠুর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নিষ্ঠুর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45" y="15240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45" y="3606438"/>
            <a:ext cx="4419600" cy="325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" y="1304330"/>
            <a:ext cx="4089981" cy="44106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6200" y="0"/>
            <a:ext cx="4249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1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68296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7194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সন্ধিতে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উদহরণ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01" y="513753"/>
            <a:ext cx="4998199" cy="3677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793" y="5410200"/>
            <a:ext cx="15119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4144" y="5410200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410200"/>
            <a:ext cx="16770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আলয়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445204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8273" y="4419600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4144" y="4378404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419600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343400"/>
            <a:ext cx="713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419600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19200"/>
            <a:ext cx="2887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59" y="304800"/>
            <a:ext cx="6080841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521404"/>
            <a:ext cx="11929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1596" y="5521404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452" y="5597604"/>
            <a:ext cx="13949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ঈক্ষা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1852" y="5597604"/>
            <a:ext cx="713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252" y="5597604"/>
            <a:ext cx="1925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6216" y="4454604"/>
            <a:ext cx="570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6760" y="4343400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626816" y="4495800"/>
            <a:ext cx="868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544" y="4419600"/>
            <a:ext cx="611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4417" y="4530804"/>
            <a:ext cx="635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5943600"/>
            <a:ext cx="3124200" cy="762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তৃষ্ণার্ত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38800"/>
            <a:ext cx="14638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তৃষ্ণা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623" y="4911804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223" y="5673804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0423" y="5750004"/>
            <a:ext cx="11336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ঋত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023" y="4835604"/>
            <a:ext cx="718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4223" y="4876800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4043" y="4953000"/>
            <a:ext cx="10679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অর্</a:t>
            </a:r>
            <a:endParaRPr lang="en-US" sz="66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0944" y="4876800"/>
            <a:ext cx="713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2" y="228599"/>
            <a:ext cx="7932210" cy="43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67544" y="188640"/>
            <a:ext cx="7920880" cy="1512168"/>
          </a:xfrm>
          <a:prstGeom prst="downArrow">
            <a:avLst>
              <a:gd name="adj1" fmla="val 6889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6670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রতন</a:t>
            </a:r>
            <a:r>
              <a:rPr lang="en-US" sz="4000" dirty="0" smtClean="0"/>
              <a:t> </a:t>
            </a:r>
            <a:r>
              <a:rPr lang="en-US" sz="4000" dirty="0" err="1" smtClean="0"/>
              <a:t>ঘরামী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সহকারী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 (</a:t>
            </a:r>
            <a:r>
              <a:rPr lang="en-US" sz="4000" dirty="0" err="1" smtClean="0"/>
              <a:t>বাংলা</a:t>
            </a:r>
            <a:r>
              <a:rPr lang="en-US" sz="4000" dirty="0" smtClean="0"/>
              <a:t>)</a:t>
            </a:r>
          </a:p>
          <a:p>
            <a:r>
              <a:rPr lang="en-US" sz="4000" dirty="0" err="1" smtClean="0"/>
              <a:t>সাপলেজা</a:t>
            </a:r>
            <a:r>
              <a:rPr lang="en-US" sz="4000" dirty="0" smtClean="0"/>
              <a:t> </a:t>
            </a:r>
            <a:r>
              <a:rPr lang="en-US" sz="4000" dirty="0" err="1" smtClean="0"/>
              <a:t>মডেল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হাই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স্কুল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587" y="2187714"/>
            <a:ext cx="5061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635514"/>
            <a:ext cx="6782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মিলনকে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8354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5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05" y="685800"/>
            <a:ext cx="6670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8250"/>
            <a:ext cx="8162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(খ)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(ঘ)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76468" y="2728529"/>
            <a:ext cx="657532" cy="7004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53" y="1143000"/>
            <a:ext cx="7220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সন্ধিতে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আ+আ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=আ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209800"/>
            <a:ext cx="26340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i  </a:t>
            </a:r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ii  </a:t>
            </a:r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সদানন্দ</a:t>
            </a:r>
            <a:endParaRPr lang="en-US" sz="44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en-US" sz="4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নরাধম</a:t>
            </a:r>
            <a:endParaRPr lang="en-US" sz="4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88359"/>
            <a:ext cx="3934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iওii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(খ) ii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ওiii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iওiii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(ঘ)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I,iiওiii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5334000"/>
            <a:ext cx="6858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35012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বাডির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37" y="3084016"/>
            <a:ext cx="67489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অ+আ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=আ,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আ+আ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=আ,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ই+ই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=ঈ</a:t>
            </a:r>
          </a:p>
          <a:p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আ+ঋ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ঈ+ঈ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=ঈ 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সূত্রগুলো</a:t>
            </a:r>
            <a:endParaRPr lang="en-US" sz="44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বিচ্ছেদ</a:t>
            </a:r>
            <a:endParaRPr lang="en-US" sz="44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19062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67" y="4342718"/>
            <a:ext cx="80958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15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ancing_Skeleton_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193963"/>
            <a:ext cx="7273636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7772400" cy="1470025"/>
          </a:xfrm>
        </p:spPr>
        <p:txBody>
          <a:bodyPr/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676400"/>
            <a:ext cx="9144000" cy="48768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723" y="-152400"/>
            <a:ext cx="7957323" cy="13716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3" y="3273972"/>
            <a:ext cx="4297257" cy="343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16" y="862291"/>
            <a:ext cx="4267200" cy="4495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914400"/>
            <a:ext cx="4329544" cy="21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22307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0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975"/>
            <a:ext cx="4495800" cy="1470025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924800" cy="2514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07403"/>
            <a:ext cx="4878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8486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-76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1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3528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সন্ধি কাকে বলে?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18" y="4419600"/>
            <a:ext cx="2514600" cy="9144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59340"/>
            <a:ext cx="5634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পাশাপাশি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অবস্থিত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দুই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বর্ণের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মিলনকে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সন্ধি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বলে</a:t>
            </a: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4718" y="4410670"/>
            <a:ext cx="101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4088" y="4410670"/>
            <a:ext cx="620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1118" y="4503003"/>
            <a:ext cx="1066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ঈক্ষা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327737"/>
            <a:ext cx="1718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92" y="304800"/>
            <a:ext cx="396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/>
      <p:bldP spid="13" grpId="0"/>
      <p:bldP spid="1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273</Words>
  <Application>Microsoft Office PowerPoint</Application>
  <PresentationFormat>On-screen Show (4:3)</PresentationFormat>
  <Paragraphs>94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পাঠ পরিচিতি</vt:lpstr>
      <vt:lpstr>নিচের ছবিগুলো লক্ষ্য করঃ-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=তৃষ্ণার্ত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abcd</dc:creator>
  <cp:lastModifiedBy>Windows User</cp:lastModifiedBy>
  <cp:revision>212</cp:revision>
  <dcterms:created xsi:type="dcterms:W3CDTF">2006-08-16T00:00:00Z</dcterms:created>
  <dcterms:modified xsi:type="dcterms:W3CDTF">2019-10-21T02:14:59Z</dcterms:modified>
</cp:coreProperties>
</file>