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EDF2"/>
    <a:srgbClr val="F0F0F0"/>
    <a:srgbClr val="5EC98F"/>
    <a:srgbClr val="8B78DF"/>
    <a:srgbClr val="8D79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7E374-8231-4A2F-BAD2-3C5575532A83}" type="datetimeFigureOut">
              <a:rPr lang="en-GB" smtClean="0"/>
              <a:t>20/10/2019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6DC6FF-FEB6-4B1A-81B0-CB2980681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398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microsoft.com/office/2007/relationships/hdphoto" Target="../media/hdphoto5.wdp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.bin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microsoft.com/office/2007/relationships/hdphoto" Target="../media/hdphoto6.wdp"/><Relationship Id="rId4" Type="http://schemas.openxmlformats.org/officeDocument/2006/relationships/image" Target="../media/image1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microsoft.com/office/2007/relationships/hdphoto" Target="../media/hdphoto4.wdp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8.JPG"/><Relationship Id="rId4" Type="http://schemas.openxmlformats.org/officeDocument/2006/relationships/image" Target="../media/image1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7.jp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831850" y="3931454"/>
            <a:ext cx="10515600" cy="2552700"/>
            <a:chOff x="-419100" y="3320028"/>
            <a:chExt cx="10515600" cy="2552700"/>
          </a:xfrm>
        </p:grpSpPr>
        <p:sp>
          <p:nvSpPr>
            <p:cNvPr id="7" name="Title Placeholder 1"/>
            <p:cNvSpPr txBox="1">
              <a:spLocks/>
            </p:cNvSpPr>
            <p:nvPr userDrawn="1"/>
          </p:nvSpPr>
          <p:spPr>
            <a:xfrm>
              <a:off x="-419100" y="4395363"/>
              <a:ext cx="10515600" cy="13255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1500" b="1" kern="1200" cap="none" spc="0">
                  <a:ln w="12700">
                    <a:solidFill>
                      <a:schemeClr val="accent3">
                        <a:lumMod val="50000"/>
                      </a:schemeClr>
                    </a:solidFill>
                    <a:prstDash val="solid"/>
                  </a:ln>
                  <a:pattFill prst="narHorz">
                    <a:fgClr>
                      <a:schemeClr val="accent3"/>
                    </a:fgClr>
                    <a:bgClr>
                      <a:schemeClr val="accent3">
                        <a:lumMod val="40000"/>
                        <a:lumOff val="60000"/>
                      </a:schemeClr>
                    </a:bgClr>
                  </a:pattFill>
                  <a:effectLst>
                    <a:innerShdw blurRad="177800">
                      <a:schemeClr val="accent3">
                        <a:lumMod val="50000"/>
                      </a:schemeClr>
                    </a:innerShdw>
                  </a:effectLst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dirty="0" smtClean="0"/>
                <a:t>           WELCOME </a:t>
              </a:r>
              <a:endParaRPr lang="en-GB" dirty="0"/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987025">
              <a:off x="2271094" y="3320028"/>
              <a:ext cx="1790700" cy="255270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373071"/>
            <a:ext cx="6413500" cy="36035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19965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36" y="609821"/>
            <a:ext cx="3561010" cy="23740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itle 1"/>
          <p:cNvSpPr txBox="1">
            <a:spLocks/>
          </p:cNvSpPr>
          <p:nvPr userDrawn="1"/>
        </p:nvSpPr>
        <p:spPr>
          <a:xfrm>
            <a:off x="440745" y="3028713"/>
            <a:ext cx="5490157" cy="2642088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9000" dirty="0" smtClean="0">
                <a:solidFill>
                  <a:srgbClr val="002060"/>
                </a:solidFill>
              </a:rPr>
              <a:t>MD. AL AMIN</a:t>
            </a:r>
          </a:p>
          <a:p>
            <a:pPr algn="l">
              <a:lnSpc>
                <a:spcPct val="120000"/>
              </a:lnSpc>
            </a:pPr>
            <a:r>
              <a:rPr lang="en-GB" sz="5100" dirty="0" smtClean="0">
                <a:solidFill>
                  <a:schemeClr val="bg2">
                    <a:lumMod val="50000"/>
                  </a:schemeClr>
                </a:solidFill>
                <a:latin typeface="AR CENA" panose="02000000000000000000" pitchFamily="2" charset="0"/>
              </a:rPr>
              <a:t>Assistant Teacher</a:t>
            </a:r>
          </a:p>
          <a:p>
            <a:pPr algn="l">
              <a:lnSpc>
                <a:spcPct val="120000"/>
              </a:lnSpc>
            </a:pPr>
            <a:r>
              <a:rPr lang="en-GB" sz="5100" dirty="0" err="1" smtClean="0">
                <a:solidFill>
                  <a:schemeClr val="tx1">
                    <a:lumMod val="50000"/>
                  </a:schemeClr>
                </a:solidFill>
                <a:latin typeface="AR CENA" panose="02000000000000000000" pitchFamily="2" charset="0"/>
              </a:rPr>
              <a:t>Kaitkuna</a:t>
            </a:r>
            <a:r>
              <a:rPr lang="en-GB" sz="5100" dirty="0" smtClean="0">
                <a:solidFill>
                  <a:schemeClr val="tx1">
                    <a:lumMod val="50000"/>
                  </a:schemeClr>
                </a:solidFill>
                <a:latin typeface="AR CENA" panose="02000000000000000000" pitchFamily="2" charset="0"/>
              </a:rPr>
              <a:t> Govt. primary school</a:t>
            </a:r>
          </a:p>
          <a:p>
            <a:pPr algn="l">
              <a:lnSpc>
                <a:spcPct val="120000"/>
              </a:lnSpc>
            </a:pPr>
            <a:r>
              <a:rPr lang="en-GB" sz="5100" dirty="0" err="1" smtClean="0">
                <a:solidFill>
                  <a:srgbClr val="0070C0"/>
                </a:solidFill>
                <a:latin typeface="AR CENA" panose="02000000000000000000" pitchFamily="2" charset="0"/>
              </a:rPr>
              <a:t>Chhatak</a:t>
            </a:r>
            <a:r>
              <a:rPr lang="en-GB" sz="5100" dirty="0" smtClean="0">
                <a:solidFill>
                  <a:srgbClr val="0070C0"/>
                </a:solidFill>
                <a:latin typeface="AR CENA" panose="02000000000000000000" pitchFamily="2" charset="0"/>
              </a:rPr>
              <a:t>, </a:t>
            </a:r>
            <a:r>
              <a:rPr lang="en-GB" sz="5100" dirty="0" err="1" smtClean="0">
                <a:solidFill>
                  <a:srgbClr val="0070C0"/>
                </a:solidFill>
                <a:latin typeface="AR CENA" panose="02000000000000000000" pitchFamily="2" charset="0"/>
              </a:rPr>
              <a:t>sunamgonj</a:t>
            </a:r>
            <a:endParaRPr lang="en-GB" sz="5100" dirty="0" smtClean="0">
              <a:solidFill>
                <a:srgbClr val="0070C0"/>
              </a:solidFill>
              <a:latin typeface="AR CENA" panose="02000000000000000000" pitchFamily="2" charset="0"/>
            </a:endParaRPr>
          </a:p>
          <a:p>
            <a:pPr algn="l">
              <a:lnSpc>
                <a:spcPct val="120000"/>
              </a:lnSpc>
            </a:pPr>
            <a:r>
              <a:rPr lang="en-GB" b="1" dirty="0" smtClean="0">
                <a:solidFill>
                  <a:srgbClr val="002060"/>
                </a:solidFill>
              </a:rPr>
              <a:t>01716184734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900" y="655219"/>
            <a:ext cx="1717184" cy="22555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19193">
            <a:off x="-60241" y="5748275"/>
            <a:ext cx="1214832" cy="80841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" name="Straight Connector 15"/>
          <p:cNvCxnSpPr/>
          <p:nvPr userDrawn="1"/>
        </p:nvCxnSpPr>
        <p:spPr>
          <a:xfrm>
            <a:off x="6273800" y="3040702"/>
            <a:ext cx="0" cy="2692418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H="1">
            <a:off x="6438900" y="3279208"/>
            <a:ext cx="12700" cy="216507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>
            <a:off x="6642100" y="3029225"/>
            <a:ext cx="0" cy="269241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0" name="Sun 29"/>
          <p:cNvSpPr/>
          <p:nvPr userDrawn="1"/>
        </p:nvSpPr>
        <p:spPr>
          <a:xfrm>
            <a:off x="6134100" y="2983827"/>
            <a:ext cx="279400" cy="226173"/>
          </a:xfrm>
          <a:prstGeom prst="su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Sun 30"/>
          <p:cNvSpPr/>
          <p:nvPr userDrawn="1"/>
        </p:nvSpPr>
        <p:spPr>
          <a:xfrm>
            <a:off x="6140451" y="5645433"/>
            <a:ext cx="279400" cy="226173"/>
          </a:xfrm>
          <a:prstGeom prst="su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Sun 31"/>
          <p:cNvSpPr/>
          <p:nvPr userDrawn="1"/>
        </p:nvSpPr>
        <p:spPr>
          <a:xfrm>
            <a:off x="6324600" y="3166121"/>
            <a:ext cx="279400" cy="226173"/>
          </a:xfrm>
          <a:prstGeom prst="sun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Sun 32"/>
          <p:cNvSpPr/>
          <p:nvPr userDrawn="1"/>
        </p:nvSpPr>
        <p:spPr>
          <a:xfrm>
            <a:off x="6311900" y="5369296"/>
            <a:ext cx="279400" cy="226173"/>
          </a:xfrm>
          <a:prstGeom prst="sun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Sun 33"/>
          <p:cNvSpPr/>
          <p:nvPr userDrawn="1"/>
        </p:nvSpPr>
        <p:spPr>
          <a:xfrm>
            <a:off x="6502400" y="2927615"/>
            <a:ext cx="279400" cy="226173"/>
          </a:xfrm>
          <a:prstGeom prst="sun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Sun 34"/>
          <p:cNvSpPr/>
          <p:nvPr userDrawn="1"/>
        </p:nvSpPr>
        <p:spPr>
          <a:xfrm>
            <a:off x="6502400" y="5676398"/>
            <a:ext cx="279400" cy="226173"/>
          </a:xfrm>
          <a:prstGeom prst="sun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itle 1"/>
          <p:cNvSpPr txBox="1">
            <a:spLocks/>
          </p:cNvSpPr>
          <p:nvPr userDrawn="1"/>
        </p:nvSpPr>
        <p:spPr>
          <a:xfrm>
            <a:off x="6959599" y="3028713"/>
            <a:ext cx="4466642" cy="2704408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GB" sz="21600" dirty="0" smtClean="0">
                <a:solidFill>
                  <a:srgbClr val="002060"/>
                </a:solidFill>
                <a:latin typeface="+mj-lt"/>
              </a:rPr>
              <a:t> Class- Four</a:t>
            </a:r>
          </a:p>
          <a:p>
            <a:pPr algn="l">
              <a:lnSpc>
                <a:spcPct val="120000"/>
              </a:lnSpc>
            </a:pPr>
            <a:r>
              <a:rPr lang="en-GB" sz="12800" b="0" dirty="0" smtClean="0">
                <a:solidFill>
                  <a:schemeClr val="bg1">
                    <a:lumMod val="50000"/>
                  </a:schemeClr>
                </a:solidFill>
                <a:latin typeface="AR CENA" panose="02000000000000000000" pitchFamily="2" charset="0"/>
              </a:rPr>
              <a:t>Sub: English for today</a:t>
            </a:r>
          </a:p>
          <a:p>
            <a:pPr algn="l">
              <a:lnSpc>
                <a:spcPct val="120000"/>
              </a:lnSpc>
            </a:pPr>
            <a:r>
              <a:rPr lang="en-GB" sz="12800" b="0" dirty="0" smtClean="0">
                <a:solidFill>
                  <a:srgbClr val="002060"/>
                </a:solidFill>
                <a:latin typeface="AR CENA" panose="02000000000000000000" pitchFamily="2" charset="0"/>
              </a:rPr>
              <a:t>Unit: 39</a:t>
            </a:r>
          </a:p>
          <a:p>
            <a:pPr algn="l">
              <a:lnSpc>
                <a:spcPct val="120000"/>
              </a:lnSpc>
            </a:pPr>
            <a:r>
              <a:rPr lang="en-GB" sz="12800" b="0" dirty="0" smtClean="0">
                <a:solidFill>
                  <a:srgbClr val="002060"/>
                </a:solidFill>
                <a:latin typeface="AR CENA" panose="02000000000000000000" pitchFamily="2" charset="0"/>
              </a:rPr>
              <a:t>Lesson : 1</a:t>
            </a:r>
          </a:p>
          <a:p>
            <a:pPr algn="l">
              <a:lnSpc>
                <a:spcPct val="120000"/>
              </a:lnSpc>
            </a:pPr>
            <a:r>
              <a:rPr lang="en-GB" sz="12800" b="0" dirty="0" smtClean="0">
                <a:latin typeface="AR CENA" panose="02000000000000000000" pitchFamily="2" charset="0"/>
              </a:rPr>
              <a:t>Time : 40 min.</a:t>
            </a:r>
          </a:p>
        </p:txBody>
      </p:sp>
      <p:sp>
        <p:nvSpPr>
          <p:cNvPr id="18" name="Title 1"/>
          <p:cNvSpPr txBox="1">
            <a:spLocks/>
          </p:cNvSpPr>
          <p:nvPr userDrawn="1"/>
        </p:nvSpPr>
        <p:spPr>
          <a:xfrm>
            <a:off x="4641872" y="600661"/>
            <a:ext cx="3365455" cy="778173"/>
          </a:xfrm>
          <a:prstGeom prst="flowChartTerminator">
            <a:avLst/>
          </a:prstGeom>
          <a:solidFill>
            <a:schemeClr val="accent2"/>
          </a:solidFill>
          <a:ln w="38100">
            <a:solidFill>
              <a:srgbClr val="0070C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6000" dirty="0" smtClean="0">
                <a:solidFill>
                  <a:srgbClr val="002060"/>
                </a:solidFill>
              </a:rPr>
              <a:t>IDENTITY</a:t>
            </a:r>
            <a:endParaRPr lang="en-GB" sz="32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15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161767" y="6505785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15.10.2019</a:t>
            </a:r>
            <a:endParaRPr lang="en-GB"/>
          </a:p>
        </p:txBody>
      </p:sp>
      <p:sp>
        <p:nvSpPr>
          <p:cNvPr id="7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838200" y="2497486"/>
            <a:ext cx="4134254" cy="593392"/>
          </a:xfrm>
          <a:prstGeom prst="flowChartAlternateProcess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 morning, students.</a:t>
            </a:r>
          </a:p>
        </p:txBody>
      </p:sp>
      <p:sp>
        <p:nvSpPr>
          <p:cNvPr id="8" name="Rounded Rectangle 10">
            <a:extLst>
              <a:ext uri="{FF2B5EF4-FFF2-40B4-BE49-F238E27FC236}">
                <a16:creationId xmlns="" xmlns:a16="http://schemas.microsoft.com/office/drawing/2014/main" id="{7209A908-101A-4595-9F21-28434EFBD1D4}"/>
              </a:ext>
            </a:extLst>
          </p:cNvPr>
          <p:cNvSpPr/>
          <p:nvPr userDrawn="1"/>
        </p:nvSpPr>
        <p:spPr>
          <a:xfrm>
            <a:off x="7516274" y="2382414"/>
            <a:ext cx="3968455" cy="593392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 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morning!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</a:t>
            </a:r>
          </a:p>
        </p:txBody>
      </p:sp>
      <p:sp>
        <p:nvSpPr>
          <p:cNvPr id="9" name="Rounded Rectangle 10">
            <a:extLst>
              <a:ext uri="{FF2B5EF4-FFF2-40B4-BE49-F238E27FC236}">
                <a16:creationId xmlns="" xmlns:a16="http://schemas.microsoft.com/office/drawing/2014/main" id="{359E1957-BE72-4D72-949F-66084179E569}"/>
              </a:ext>
            </a:extLst>
          </p:cNvPr>
          <p:cNvSpPr/>
          <p:nvPr userDrawn="1"/>
        </p:nvSpPr>
        <p:spPr>
          <a:xfrm>
            <a:off x="838200" y="3341847"/>
            <a:ext cx="4134254" cy="593392"/>
          </a:xfrm>
          <a:prstGeom prst="flowChartAlternateProcess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are you today?</a:t>
            </a:r>
          </a:p>
        </p:txBody>
      </p:sp>
      <p:sp>
        <p:nvSpPr>
          <p:cNvPr id="10" name="Rounded Rectangle 10">
            <a:extLst>
              <a:ext uri="{FF2B5EF4-FFF2-40B4-BE49-F238E27FC236}">
                <a16:creationId xmlns="" xmlns:a16="http://schemas.microsoft.com/office/drawing/2014/main" id="{91EF4743-6B89-447A-904C-3FC8210C108A}"/>
              </a:ext>
            </a:extLst>
          </p:cNvPr>
          <p:cNvSpPr/>
          <p:nvPr userDrawn="1"/>
        </p:nvSpPr>
        <p:spPr>
          <a:xfrm>
            <a:off x="7590199" y="3227550"/>
            <a:ext cx="3968455" cy="593392"/>
          </a:xfrm>
          <a:prstGeom prst="flowChartAlternateProcess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Fine. and you?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lowchart: Alternate Process 10">
            <a:extLst>
              <a:ext uri="{FF2B5EF4-FFF2-40B4-BE49-F238E27FC236}">
                <a16:creationId xmlns="" xmlns:a16="http://schemas.microsoft.com/office/drawing/2014/main" id="{52060FC8-C056-4D50-A724-DB44F4DAB9EF}"/>
              </a:ext>
            </a:extLst>
          </p:cNvPr>
          <p:cNvSpPr/>
          <p:nvPr userDrawn="1"/>
        </p:nvSpPr>
        <p:spPr>
          <a:xfrm>
            <a:off x="838200" y="4102101"/>
            <a:ext cx="4134254" cy="593392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Fine, thank you.</a:t>
            </a:r>
          </a:p>
        </p:txBody>
      </p:sp>
      <p:sp>
        <p:nvSpPr>
          <p:cNvPr id="14" name="Rounded Rectangle 10">
            <a:extLst>
              <a:ext uri="{FF2B5EF4-FFF2-40B4-BE49-F238E27FC236}">
                <a16:creationId xmlns="" xmlns:a16="http://schemas.microsoft.com/office/drawing/2014/main" id="{D712B42B-0C85-4E85-835D-B9642DA1D059}"/>
              </a:ext>
            </a:extLst>
          </p:cNvPr>
          <p:cNvSpPr/>
          <p:nvPr userDrawn="1"/>
        </p:nvSpPr>
        <p:spPr>
          <a:xfrm>
            <a:off x="7651306" y="4072686"/>
            <a:ext cx="3968455" cy="593392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are welcome sir.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7" name="Group 46"/>
          <p:cNvGrpSpPr/>
          <p:nvPr userDrawn="1"/>
        </p:nvGrpSpPr>
        <p:grpSpPr>
          <a:xfrm>
            <a:off x="838200" y="632640"/>
            <a:ext cx="1602551" cy="1781415"/>
            <a:chOff x="2311483" y="623191"/>
            <a:chExt cx="1602551" cy="1781415"/>
          </a:xfrm>
        </p:grpSpPr>
        <p:sp>
          <p:nvSpPr>
            <p:cNvPr id="12" name="Rounded Rectangle 10">
              <a:extLst>
                <a:ext uri="{FF2B5EF4-FFF2-40B4-BE49-F238E27FC236}">
                  <a16:creationId xmlns="" xmlns:a16="http://schemas.microsoft.com/office/drawing/2014/main" id="{3015859E-7F10-4072-B479-1D23F9E37DFA}"/>
                </a:ext>
              </a:extLst>
            </p:cNvPr>
            <p:cNvSpPr/>
            <p:nvPr userDrawn="1"/>
          </p:nvSpPr>
          <p:spPr>
            <a:xfrm>
              <a:off x="2311483" y="1951631"/>
              <a:ext cx="1602551" cy="452975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Teacher</a:t>
              </a:r>
            </a:p>
          </p:txBody>
        </p:sp>
        <p:pic>
          <p:nvPicPr>
            <p:cNvPr id="15" name="Picture 14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378"/>
            <a:stretch/>
          </p:blipFill>
          <p:spPr>
            <a:xfrm>
              <a:off x="2689811" y="623191"/>
              <a:ext cx="845894" cy="1194652"/>
            </a:xfrm>
            <a:prstGeom prst="round2DiagRect">
              <a:avLst>
                <a:gd name="adj1" fmla="val 16667"/>
                <a:gd name="adj2" fmla="val 22588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48" name="Group 47"/>
          <p:cNvGrpSpPr/>
          <p:nvPr userDrawn="1"/>
        </p:nvGrpSpPr>
        <p:grpSpPr>
          <a:xfrm>
            <a:off x="7516274" y="744037"/>
            <a:ext cx="1779805" cy="1558466"/>
            <a:chOff x="8511440" y="857679"/>
            <a:chExt cx="1779805" cy="1558466"/>
          </a:xfrm>
        </p:grpSpPr>
        <p:sp>
          <p:nvSpPr>
            <p:cNvPr id="13" name="Rounded Rectangle 10">
              <a:extLst>
                <a:ext uri="{FF2B5EF4-FFF2-40B4-BE49-F238E27FC236}">
                  <a16:creationId xmlns="" xmlns:a16="http://schemas.microsoft.com/office/drawing/2014/main" id="{0B5AC5AC-DF52-48EA-AD10-8454C546AE50}"/>
                </a:ext>
              </a:extLst>
            </p:cNvPr>
            <p:cNvSpPr/>
            <p:nvPr userDrawn="1"/>
          </p:nvSpPr>
          <p:spPr>
            <a:xfrm>
              <a:off x="8511440" y="1963170"/>
              <a:ext cx="1779805" cy="452975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Students</a:t>
              </a:r>
              <a:endPara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694"/>
            <a:stretch/>
          </p:blipFill>
          <p:spPr>
            <a:xfrm>
              <a:off x="8648196" y="857679"/>
              <a:ext cx="1506294" cy="941571"/>
            </a:xfrm>
            <a:prstGeom prst="round2DiagRect">
              <a:avLst>
                <a:gd name="adj1" fmla="val 16667"/>
                <a:gd name="adj2" fmla="val 36916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7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746359" y="6466237"/>
            <a:ext cx="685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rgbClr val="002060"/>
                </a:solidFill>
              </a:defRPr>
            </a:lvl1pPr>
          </a:lstStyle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0082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367" y="2965871"/>
            <a:ext cx="2367815" cy="22656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161767" y="6505785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15.10.2019</a:t>
            </a:r>
            <a:endParaRPr lang="en-GB"/>
          </a:p>
        </p:txBody>
      </p:sp>
      <p:sp>
        <p:nvSpPr>
          <p:cNvPr id="7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4647182" y="3928494"/>
            <a:ext cx="5486400" cy="593392"/>
          </a:xfrm>
          <a:prstGeom prst="wedgeRoundRectCallout">
            <a:avLst>
              <a:gd name="adj1" fmla="val -55555"/>
              <a:gd name="adj2" fmla="val -44512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Dear</a:t>
            </a:r>
            <a:r>
              <a:rPr lang="en-US" sz="2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Students, let’s enjoy a video!</a:t>
            </a: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3904967" y="428128"/>
            <a:ext cx="3099818" cy="593392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Creating Emotion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746359" y="6466237"/>
            <a:ext cx="685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rgbClr val="002060"/>
                </a:solidFill>
              </a:defRPr>
            </a:lvl1pPr>
          </a:lstStyle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  <p:graphicFrame>
        <p:nvGraphicFramePr>
          <p:cNvPr id="10" name="Object 9">
            <a:hlinkClick r:id="" action="ppaction://ole?verb=0" highlightClick="1"/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141297135"/>
              </p:ext>
            </p:extLst>
          </p:nvPr>
        </p:nvGraphicFramePr>
        <p:xfrm>
          <a:off x="4851399" y="1799031"/>
          <a:ext cx="1682811" cy="1419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51399" y="1799031"/>
                        <a:ext cx="1682811" cy="14198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8564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61767" y="6505785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15.10.2019</a:t>
            </a:r>
            <a:endParaRPr lang="en-GB"/>
          </a:p>
        </p:txBody>
      </p:sp>
      <p:sp>
        <p:nvSpPr>
          <p:cNvPr id="3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1155453" y="2360984"/>
            <a:ext cx="5402551" cy="593392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What do you see in the video? 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2517817" y="3398269"/>
            <a:ext cx="3544527" cy="66405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Do you know them?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3502217" y="460373"/>
            <a:ext cx="3942051" cy="593392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Discussion about video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378"/>
          <a:stretch/>
        </p:blipFill>
        <p:spPr>
          <a:xfrm>
            <a:off x="558913" y="2167066"/>
            <a:ext cx="804431" cy="921405"/>
          </a:xfrm>
          <a:prstGeom prst="round2DiagRect">
            <a:avLst>
              <a:gd name="adj1" fmla="val 16667"/>
              <a:gd name="adj2" fmla="val 22588"/>
            </a:avLst>
          </a:prstGeom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378"/>
          <a:stretch/>
        </p:blipFill>
        <p:spPr>
          <a:xfrm>
            <a:off x="1713386" y="3210473"/>
            <a:ext cx="804431" cy="921405"/>
          </a:xfrm>
          <a:prstGeom prst="round2DiagRect">
            <a:avLst>
              <a:gd name="adj1" fmla="val 16667"/>
              <a:gd name="adj2" fmla="val 22588"/>
            </a:avLst>
          </a:prstGeom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8055017" y="2308790"/>
            <a:ext cx="2309163" cy="645586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A Teacher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8246689" y="3362378"/>
            <a:ext cx="2205218" cy="642994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A Doctor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136" y="2327257"/>
            <a:ext cx="1006362" cy="625004"/>
          </a:xfrm>
          <a:prstGeom prst="round2DiagRect">
            <a:avLst>
              <a:gd name="adj1" fmla="val 16667"/>
              <a:gd name="adj2" fmla="val 5000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1836" y="3328716"/>
            <a:ext cx="1006362" cy="625004"/>
          </a:xfrm>
          <a:prstGeom prst="round2DiagRect">
            <a:avLst>
              <a:gd name="adj1" fmla="val 16667"/>
              <a:gd name="adj2" fmla="val 5000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746359" y="6466237"/>
            <a:ext cx="685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rgbClr val="002060"/>
                </a:solidFill>
              </a:defRPr>
            </a:lvl1pPr>
          </a:lstStyle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641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18" y="1184840"/>
            <a:ext cx="3228507" cy="21289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161767" y="6505785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15.10.2019</a:t>
            </a:r>
            <a:endParaRPr lang="en-GB"/>
          </a:p>
        </p:txBody>
      </p:sp>
      <p:sp>
        <p:nvSpPr>
          <p:cNvPr id="3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3665717" y="330973"/>
            <a:ext cx="3942051" cy="593392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Let’s see Some Picture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749" y="3794685"/>
            <a:ext cx="3351390" cy="22301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9" r="8400"/>
          <a:stretch/>
        </p:blipFill>
        <p:spPr>
          <a:xfrm>
            <a:off x="7200900" y="3650844"/>
            <a:ext cx="3286734" cy="21911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723" y="1126508"/>
            <a:ext cx="3059402" cy="20358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3561758" y="1126508"/>
            <a:ext cx="2392651" cy="600692"/>
          </a:xfrm>
          <a:prstGeom prst="wedgeRectCallout">
            <a:avLst>
              <a:gd name="adj1" fmla="val -41237"/>
              <a:gd name="adj2" fmla="val 110797"/>
            </a:avLst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Photographer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4504524" y="3375657"/>
            <a:ext cx="1503651" cy="510699"/>
          </a:xfrm>
          <a:prstGeom prst="wedgeRectCallout">
            <a:avLst>
              <a:gd name="adj1" fmla="val -41237"/>
              <a:gd name="adj2" fmla="val 110797"/>
            </a:avLst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Driver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9463336" y="2895923"/>
            <a:ext cx="1503651" cy="510699"/>
          </a:xfrm>
          <a:prstGeom prst="wedgeRectCallout">
            <a:avLst>
              <a:gd name="adj1" fmla="val -41237"/>
              <a:gd name="adj2" fmla="val 110797"/>
            </a:avLst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Singer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8269536" y="493698"/>
            <a:ext cx="1503651" cy="510699"/>
          </a:xfrm>
          <a:prstGeom prst="wedgeRectCallout">
            <a:avLst>
              <a:gd name="adj1" fmla="val -41237"/>
              <a:gd name="adj2" fmla="val 110797"/>
            </a:avLst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Farmer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746359" y="6466237"/>
            <a:ext cx="685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rgbClr val="002060"/>
                </a:solidFill>
              </a:defRPr>
            </a:lvl1pPr>
          </a:lstStyle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8574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971"/>
          <a:stretch/>
        </p:blipFill>
        <p:spPr>
          <a:xfrm>
            <a:off x="2344449" y="1766731"/>
            <a:ext cx="6832436" cy="37275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161767" y="6505785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15.10.2019</a:t>
            </a:r>
            <a:endParaRPr lang="en-GB"/>
          </a:p>
        </p:txBody>
      </p:sp>
      <p:sp>
        <p:nvSpPr>
          <p:cNvPr id="6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521093" y="1451637"/>
            <a:ext cx="3984336" cy="612299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Today</a:t>
            </a:r>
            <a:r>
              <a:rPr lang="en-US" sz="28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’s Class is about -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378"/>
          <a:stretch/>
        </p:blipFill>
        <p:spPr>
          <a:xfrm>
            <a:off x="8675260" y="2818439"/>
            <a:ext cx="785079" cy="899239"/>
          </a:xfrm>
          <a:prstGeom prst="round2DiagRect">
            <a:avLst>
              <a:gd name="adj1" fmla="val 16667"/>
              <a:gd name="adj2" fmla="val 22588"/>
            </a:avLst>
          </a:prstGeom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4131577" y="413818"/>
            <a:ext cx="3887427" cy="612299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Lesson</a:t>
            </a:r>
            <a:r>
              <a:rPr lang="en-US" sz="28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announcement 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3542073" y="2218275"/>
            <a:ext cx="44769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7200" dirty="0" smtClean="0">
                <a:solidFill>
                  <a:schemeClr val="bg1"/>
                </a:solidFill>
              </a:rPr>
              <a:t>Occupation</a:t>
            </a:r>
            <a:endParaRPr lang="en-GB" sz="7200" dirty="0">
              <a:solidFill>
                <a:schemeClr val="bg1"/>
              </a:solidFill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746359" y="6466237"/>
            <a:ext cx="685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rgbClr val="002060"/>
                </a:solidFill>
              </a:defRPr>
            </a:lvl1pPr>
          </a:lstStyle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483612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61767" y="6505785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15.10.2019</a:t>
            </a:r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0FAC5EC-EFE8-42E3-A2AC-E59A98730923}"/>
              </a:ext>
            </a:extLst>
          </p:cNvPr>
          <p:cNvSpPr txBox="1"/>
          <p:nvPr userDrawn="1"/>
        </p:nvSpPr>
        <p:spPr>
          <a:xfrm>
            <a:off x="861062" y="1478133"/>
            <a:ext cx="9169868" cy="458587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endParaRPr lang="en-US" sz="2000" b="1" u="sng" dirty="0">
              <a:solidFill>
                <a:srgbClr val="2E88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Listening: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1.1.1 Recognize sound differences in the context of words.</a:t>
            </a:r>
          </a:p>
          <a:p>
            <a:pPr algn="just"/>
            <a:r>
              <a:rPr lang="en-US" sz="28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Speaking</a:t>
            </a:r>
            <a:r>
              <a:rPr lang="en-US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1.1.1 repeat after the teacher and say words, phrases 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sentences with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 sounds       stress and intonation.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6.2.1 talk about people, objects, events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etc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</a:t>
            </a:r>
            <a:r>
              <a:rPr lang="en-US" sz="28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1.5.1 read words, phrases and sentences in the text with proper 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pronunciation,</a:t>
            </a:r>
            <a:r>
              <a:rPr lang="en-US" sz="28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stress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intonation.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</p:txBody>
      </p:sp>
      <p:sp>
        <p:nvSpPr>
          <p:cNvPr id="10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4048045" y="0"/>
            <a:ext cx="3099818" cy="593392"/>
          </a:xfrm>
          <a:prstGeom prst="flowChartAlternateProcess">
            <a:avLst/>
          </a:prstGeom>
          <a:solidFill>
            <a:srgbClr val="F0F0F0"/>
          </a:solidFill>
          <a:ln>
            <a:solidFill>
              <a:srgbClr val="D6EDF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Learning Outcome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7096B90-6618-49FA-B5F8-ED8D3D97CB02}"/>
              </a:ext>
            </a:extLst>
          </p:cNvPr>
          <p:cNvSpPr txBox="1"/>
          <p:nvPr userDrawn="1"/>
        </p:nvSpPr>
        <p:spPr>
          <a:xfrm>
            <a:off x="861062" y="1196905"/>
            <a:ext cx="9169868" cy="584775"/>
          </a:xfrm>
          <a:prstGeom prst="rect">
            <a:avLst/>
          </a:prstGeom>
          <a:solidFill>
            <a:srgbClr val="0099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the end of the lesson students will be able to…</a:t>
            </a: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746359" y="6466237"/>
            <a:ext cx="685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rgbClr val="002060"/>
                </a:solidFill>
              </a:defRPr>
            </a:lvl1pPr>
          </a:lstStyle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3925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61767" y="6505785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15.10.2019</a:t>
            </a:r>
            <a:endParaRPr lang="en-GB"/>
          </a:p>
        </p:txBody>
      </p:sp>
      <p:grpSp>
        <p:nvGrpSpPr>
          <p:cNvPr id="26" name="Group 25"/>
          <p:cNvGrpSpPr/>
          <p:nvPr userDrawn="1"/>
        </p:nvGrpSpPr>
        <p:grpSpPr>
          <a:xfrm>
            <a:off x="790277" y="831237"/>
            <a:ext cx="9532596" cy="4127727"/>
            <a:chOff x="574377" y="1136037"/>
            <a:chExt cx="9532596" cy="4127727"/>
          </a:xfrm>
        </p:grpSpPr>
        <p:sp>
          <p:nvSpPr>
            <p:cNvPr id="11" name="Freeform 10"/>
            <p:cNvSpPr/>
            <p:nvPr/>
          </p:nvSpPr>
          <p:spPr>
            <a:xfrm>
              <a:off x="574377" y="2838583"/>
              <a:ext cx="2784617" cy="913957"/>
            </a:xfrm>
            <a:custGeom>
              <a:avLst/>
              <a:gdLst>
                <a:gd name="connsiteX0" fmla="*/ 0 w 2784617"/>
                <a:gd name="connsiteY0" fmla="*/ 139231 h 1392308"/>
                <a:gd name="connsiteX1" fmla="*/ 139231 w 2784617"/>
                <a:gd name="connsiteY1" fmla="*/ 0 h 1392308"/>
                <a:gd name="connsiteX2" fmla="*/ 2645386 w 2784617"/>
                <a:gd name="connsiteY2" fmla="*/ 0 h 1392308"/>
                <a:gd name="connsiteX3" fmla="*/ 2784617 w 2784617"/>
                <a:gd name="connsiteY3" fmla="*/ 139231 h 1392308"/>
                <a:gd name="connsiteX4" fmla="*/ 2784617 w 2784617"/>
                <a:gd name="connsiteY4" fmla="*/ 1253077 h 1392308"/>
                <a:gd name="connsiteX5" fmla="*/ 2645386 w 2784617"/>
                <a:gd name="connsiteY5" fmla="*/ 1392308 h 1392308"/>
                <a:gd name="connsiteX6" fmla="*/ 139231 w 2784617"/>
                <a:gd name="connsiteY6" fmla="*/ 1392308 h 1392308"/>
                <a:gd name="connsiteX7" fmla="*/ 0 w 2784617"/>
                <a:gd name="connsiteY7" fmla="*/ 1253077 h 1392308"/>
                <a:gd name="connsiteX8" fmla="*/ 0 w 2784617"/>
                <a:gd name="connsiteY8" fmla="*/ 139231 h 1392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4617" h="1392308">
                  <a:moveTo>
                    <a:pt x="0" y="139231"/>
                  </a:moveTo>
                  <a:cubicBezTo>
                    <a:pt x="0" y="62336"/>
                    <a:pt x="62336" y="0"/>
                    <a:pt x="139231" y="0"/>
                  </a:cubicBezTo>
                  <a:lnTo>
                    <a:pt x="2645386" y="0"/>
                  </a:lnTo>
                  <a:cubicBezTo>
                    <a:pt x="2722281" y="0"/>
                    <a:pt x="2784617" y="62336"/>
                    <a:pt x="2784617" y="139231"/>
                  </a:cubicBezTo>
                  <a:lnTo>
                    <a:pt x="2784617" y="1253077"/>
                  </a:lnTo>
                  <a:cubicBezTo>
                    <a:pt x="2784617" y="1329972"/>
                    <a:pt x="2722281" y="1392308"/>
                    <a:pt x="2645386" y="1392308"/>
                  </a:cubicBezTo>
                  <a:lnTo>
                    <a:pt x="139231" y="1392308"/>
                  </a:lnTo>
                  <a:cubicBezTo>
                    <a:pt x="62336" y="1392308"/>
                    <a:pt x="0" y="1329972"/>
                    <a:pt x="0" y="1253077"/>
                  </a:cubicBezTo>
                  <a:lnTo>
                    <a:pt x="0" y="13923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274" tIns="64274" rIns="64274" bIns="64274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700" kern="1200" dirty="0" smtClean="0">
                  <a:solidFill>
                    <a:srgbClr val="002060"/>
                  </a:solidFill>
                </a:rPr>
                <a:t>Occupation</a:t>
              </a:r>
              <a:endParaRPr lang="en-GB" sz="3700" kern="1200" dirty="0">
                <a:solidFill>
                  <a:srgbClr val="002060"/>
                </a:solidFill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 rot="19359015">
              <a:off x="3026758" y="2577188"/>
              <a:ext cx="2236769" cy="318456"/>
            </a:xfrm>
            <a:custGeom>
              <a:avLst/>
              <a:gdLst>
                <a:gd name="connsiteX0" fmla="*/ 0 w 1950475"/>
                <a:gd name="connsiteY0" fmla="*/ 17863 h 35727"/>
                <a:gd name="connsiteX1" fmla="*/ 1950475 w 1950475"/>
                <a:gd name="connsiteY1" fmla="*/ 17863 h 3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50475" h="35727">
                  <a:moveTo>
                    <a:pt x="0" y="17863"/>
                  </a:moveTo>
                  <a:lnTo>
                    <a:pt x="1950475" y="17863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39175" tIns="-30898" rIns="939176" bIns="-30899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600" kern="1200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4111672" y="1218538"/>
              <a:ext cx="2011600" cy="907579"/>
            </a:xfrm>
            <a:custGeom>
              <a:avLst/>
              <a:gdLst>
                <a:gd name="connsiteX0" fmla="*/ 0 w 2784617"/>
                <a:gd name="connsiteY0" fmla="*/ 139231 h 1392308"/>
                <a:gd name="connsiteX1" fmla="*/ 139231 w 2784617"/>
                <a:gd name="connsiteY1" fmla="*/ 0 h 1392308"/>
                <a:gd name="connsiteX2" fmla="*/ 2645386 w 2784617"/>
                <a:gd name="connsiteY2" fmla="*/ 0 h 1392308"/>
                <a:gd name="connsiteX3" fmla="*/ 2784617 w 2784617"/>
                <a:gd name="connsiteY3" fmla="*/ 139231 h 1392308"/>
                <a:gd name="connsiteX4" fmla="*/ 2784617 w 2784617"/>
                <a:gd name="connsiteY4" fmla="*/ 1253077 h 1392308"/>
                <a:gd name="connsiteX5" fmla="*/ 2645386 w 2784617"/>
                <a:gd name="connsiteY5" fmla="*/ 1392308 h 1392308"/>
                <a:gd name="connsiteX6" fmla="*/ 139231 w 2784617"/>
                <a:gd name="connsiteY6" fmla="*/ 1392308 h 1392308"/>
                <a:gd name="connsiteX7" fmla="*/ 0 w 2784617"/>
                <a:gd name="connsiteY7" fmla="*/ 1253077 h 1392308"/>
                <a:gd name="connsiteX8" fmla="*/ 0 w 2784617"/>
                <a:gd name="connsiteY8" fmla="*/ 139231 h 1392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4617" h="1392308">
                  <a:moveTo>
                    <a:pt x="0" y="139231"/>
                  </a:moveTo>
                  <a:cubicBezTo>
                    <a:pt x="0" y="62336"/>
                    <a:pt x="62336" y="0"/>
                    <a:pt x="139231" y="0"/>
                  </a:cubicBezTo>
                  <a:lnTo>
                    <a:pt x="2645386" y="0"/>
                  </a:lnTo>
                  <a:cubicBezTo>
                    <a:pt x="2722281" y="0"/>
                    <a:pt x="2784617" y="62336"/>
                    <a:pt x="2784617" y="139231"/>
                  </a:cubicBezTo>
                  <a:lnTo>
                    <a:pt x="2784617" y="1253077"/>
                  </a:lnTo>
                  <a:cubicBezTo>
                    <a:pt x="2784617" y="1329972"/>
                    <a:pt x="2722281" y="1392308"/>
                    <a:pt x="2645386" y="1392308"/>
                  </a:cubicBezTo>
                  <a:lnTo>
                    <a:pt x="139231" y="1392308"/>
                  </a:lnTo>
                  <a:cubicBezTo>
                    <a:pt x="62336" y="1392308"/>
                    <a:pt x="0" y="1329972"/>
                    <a:pt x="0" y="1253077"/>
                  </a:cubicBezTo>
                  <a:lnTo>
                    <a:pt x="0" y="13923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274" tIns="64274" rIns="64274" bIns="64274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700" kern="1200" dirty="0" smtClean="0">
                  <a:solidFill>
                    <a:srgbClr val="002060"/>
                  </a:solidFill>
                </a:rPr>
                <a:t>Postman</a:t>
              </a:r>
              <a:endParaRPr lang="en-GB" sz="3700" kern="1200" dirty="0">
                <a:solidFill>
                  <a:srgbClr val="002060"/>
                </a:solidFill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 rot="20808261">
              <a:off x="3146199" y="1136037"/>
              <a:ext cx="5335079" cy="3228889"/>
            </a:xfrm>
            <a:custGeom>
              <a:avLst/>
              <a:gdLst>
                <a:gd name="connsiteX0" fmla="*/ 0 w 1371706"/>
                <a:gd name="connsiteY0" fmla="*/ 17863 h 35727"/>
                <a:gd name="connsiteX1" fmla="*/ 1371706 w 1371706"/>
                <a:gd name="connsiteY1" fmla="*/ 17863 h 3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1706" h="35727">
                  <a:moveTo>
                    <a:pt x="0" y="17863"/>
                  </a:moveTo>
                  <a:lnTo>
                    <a:pt x="1371706" y="17863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64259" tIns="-16430" rIns="664261" bIns="-16429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500" kern="1200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7279064" y="1437221"/>
              <a:ext cx="2827909" cy="747272"/>
            </a:xfrm>
            <a:custGeom>
              <a:avLst/>
              <a:gdLst>
                <a:gd name="connsiteX0" fmla="*/ 0 w 2784617"/>
                <a:gd name="connsiteY0" fmla="*/ 139231 h 1392308"/>
                <a:gd name="connsiteX1" fmla="*/ 139231 w 2784617"/>
                <a:gd name="connsiteY1" fmla="*/ 0 h 1392308"/>
                <a:gd name="connsiteX2" fmla="*/ 2645386 w 2784617"/>
                <a:gd name="connsiteY2" fmla="*/ 0 h 1392308"/>
                <a:gd name="connsiteX3" fmla="*/ 2784617 w 2784617"/>
                <a:gd name="connsiteY3" fmla="*/ 139231 h 1392308"/>
                <a:gd name="connsiteX4" fmla="*/ 2784617 w 2784617"/>
                <a:gd name="connsiteY4" fmla="*/ 1253077 h 1392308"/>
                <a:gd name="connsiteX5" fmla="*/ 2645386 w 2784617"/>
                <a:gd name="connsiteY5" fmla="*/ 1392308 h 1392308"/>
                <a:gd name="connsiteX6" fmla="*/ 139231 w 2784617"/>
                <a:gd name="connsiteY6" fmla="*/ 1392308 h 1392308"/>
                <a:gd name="connsiteX7" fmla="*/ 0 w 2784617"/>
                <a:gd name="connsiteY7" fmla="*/ 1253077 h 1392308"/>
                <a:gd name="connsiteX8" fmla="*/ 0 w 2784617"/>
                <a:gd name="connsiteY8" fmla="*/ 139231 h 1392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4617" h="1392308">
                  <a:moveTo>
                    <a:pt x="0" y="139231"/>
                  </a:moveTo>
                  <a:cubicBezTo>
                    <a:pt x="0" y="62336"/>
                    <a:pt x="62336" y="0"/>
                    <a:pt x="139231" y="0"/>
                  </a:cubicBezTo>
                  <a:lnTo>
                    <a:pt x="2645386" y="0"/>
                  </a:lnTo>
                  <a:cubicBezTo>
                    <a:pt x="2722281" y="0"/>
                    <a:pt x="2784617" y="62336"/>
                    <a:pt x="2784617" y="139231"/>
                  </a:cubicBezTo>
                  <a:lnTo>
                    <a:pt x="2784617" y="1253077"/>
                  </a:lnTo>
                  <a:cubicBezTo>
                    <a:pt x="2784617" y="1329972"/>
                    <a:pt x="2722281" y="1392308"/>
                    <a:pt x="2645386" y="1392308"/>
                  </a:cubicBezTo>
                  <a:lnTo>
                    <a:pt x="139231" y="1392308"/>
                  </a:lnTo>
                  <a:cubicBezTo>
                    <a:pt x="62336" y="1392308"/>
                    <a:pt x="0" y="1329972"/>
                    <a:pt x="0" y="1253077"/>
                  </a:cubicBezTo>
                  <a:lnTo>
                    <a:pt x="0" y="13923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274" tIns="64274" rIns="64274" bIns="64274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700" kern="1200" dirty="0" smtClean="0">
                  <a:solidFill>
                    <a:srgbClr val="002060"/>
                  </a:solidFill>
                </a:rPr>
                <a:t>Photographer</a:t>
              </a:r>
              <a:endParaRPr lang="en-GB" sz="3700" kern="1200" dirty="0">
                <a:solidFill>
                  <a:srgbClr val="002060"/>
                </a:solidFill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 rot="21337277" flipV="1">
              <a:off x="3230382" y="1879647"/>
              <a:ext cx="5141836" cy="2552203"/>
            </a:xfrm>
            <a:custGeom>
              <a:avLst/>
              <a:gdLst>
                <a:gd name="connsiteX0" fmla="*/ 0 w 1371706"/>
                <a:gd name="connsiteY0" fmla="*/ 17863 h 35727"/>
                <a:gd name="connsiteX1" fmla="*/ 1371706 w 1371706"/>
                <a:gd name="connsiteY1" fmla="*/ 17863 h 3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1706" h="35727">
                  <a:moveTo>
                    <a:pt x="0" y="17863"/>
                  </a:moveTo>
                  <a:lnTo>
                    <a:pt x="1371706" y="17863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64260" tIns="-16429" rIns="664260" bIns="-1643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500" kern="1200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8312210" y="2577516"/>
              <a:ext cx="1702397" cy="709762"/>
            </a:xfrm>
            <a:custGeom>
              <a:avLst/>
              <a:gdLst>
                <a:gd name="connsiteX0" fmla="*/ 0 w 2784617"/>
                <a:gd name="connsiteY0" fmla="*/ 139231 h 1392308"/>
                <a:gd name="connsiteX1" fmla="*/ 139231 w 2784617"/>
                <a:gd name="connsiteY1" fmla="*/ 0 h 1392308"/>
                <a:gd name="connsiteX2" fmla="*/ 2645386 w 2784617"/>
                <a:gd name="connsiteY2" fmla="*/ 0 h 1392308"/>
                <a:gd name="connsiteX3" fmla="*/ 2784617 w 2784617"/>
                <a:gd name="connsiteY3" fmla="*/ 139231 h 1392308"/>
                <a:gd name="connsiteX4" fmla="*/ 2784617 w 2784617"/>
                <a:gd name="connsiteY4" fmla="*/ 1253077 h 1392308"/>
                <a:gd name="connsiteX5" fmla="*/ 2645386 w 2784617"/>
                <a:gd name="connsiteY5" fmla="*/ 1392308 h 1392308"/>
                <a:gd name="connsiteX6" fmla="*/ 139231 w 2784617"/>
                <a:gd name="connsiteY6" fmla="*/ 1392308 h 1392308"/>
                <a:gd name="connsiteX7" fmla="*/ 0 w 2784617"/>
                <a:gd name="connsiteY7" fmla="*/ 1253077 h 1392308"/>
                <a:gd name="connsiteX8" fmla="*/ 0 w 2784617"/>
                <a:gd name="connsiteY8" fmla="*/ 139231 h 1392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4617" h="1392308">
                  <a:moveTo>
                    <a:pt x="0" y="139231"/>
                  </a:moveTo>
                  <a:cubicBezTo>
                    <a:pt x="0" y="62336"/>
                    <a:pt x="62336" y="0"/>
                    <a:pt x="139231" y="0"/>
                  </a:cubicBezTo>
                  <a:lnTo>
                    <a:pt x="2645386" y="0"/>
                  </a:lnTo>
                  <a:cubicBezTo>
                    <a:pt x="2722281" y="0"/>
                    <a:pt x="2784617" y="62336"/>
                    <a:pt x="2784617" y="139231"/>
                  </a:cubicBezTo>
                  <a:lnTo>
                    <a:pt x="2784617" y="1253077"/>
                  </a:lnTo>
                  <a:cubicBezTo>
                    <a:pt x="2784617" y="1329972"/>
                    <a:pt x="2722281" y="1392308"/>
                    <a:pt x="2645386" y="1392308"/>
                  </a:cubicBezTo>
                  <a:lnTo>
                    <a:pt x="139231" y="1392308"/>
                  </a:lnTo>
                  <a:cubicBezTo>
                    <a:pt x="62336" y="1392308"/>
                    <a:pt x="0" y="1329972"/>
                    <a:pt x="0" y="1253077"/>
                  </a:cubicBezTo>
                  <a:lnTo>
                    <a:pt x="0" y="13923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274" tIns="64274" rIns="64274" bIns="64274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700" kern="1200" dirty="0" smtClean="0">
                  <a:solidFill>
                    <a:srgbClr val="002060"/>
                  </a:solidFill>
                </a:rPr>
                <a:t>Doctor</a:t>
              </a:r>
              <a:endParaRPr lang="en-GB" sz="3700" kern="1200" dirty="0">
                <a:solidFill>
                  <a:srgbClr val="002060"/>
                </a:solidFill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 rot="3310531">
              <a:off x="2815929" y="4159380"/>
              <a:ext cx="1950475" cy="35727"/>
            </a:xfrm>
            <a:custGeom>
              <a:avLst/>
              <a:gdLst>
                <a:gd name="connsiteX0" fmla="*/ 0 w 1950475"/>
                <a:gd name="connsiteY0" fmla="*/ 17863 h 35727"/>
                <a:gd name="connsiteX1" fmla="*/ 1950475 w 1950475"/>
                <a:gd name="connsiteY1" fmla="*/ 17863 h 3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50475" h="35727">
                  <a:moveTo>
                    <a:pt x="0" y="17863"/>
                  </a:moveTo>
                  <a:lnTo>
                    <a:pt x="1950475" y="17863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39176" tIns="-30899" rIns="939175" bIns="-30898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600" kern="1200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4169407" y="4407928"/>
              <a:ext cx="1755272" cy="759380"/>
            </a:xfrm>
            <a:custGeom>
              <a:avLst/>
              <a:gdLst>
                <a:gd name="connsiteX0" fmla="*/ 0 w 2784617"/>
                <a:gd name="connsiteY0" fmla="*/ 139231 h 1392308"/>
                <a:gd name="connsiteX1" fmla="*/ 139231 w 2784617"/>
                <a:gd name="connsiteY1" fmla="*/ 0 h 1392308"/>
                <a:gd name="connsiteX2" fmla="*/ 2645386 w 2784617"/>
                <a:gd name="connsiteY2" fmla="*/ 0 h 1392308"/>
                <a:gd name="connsiteX3" fmla="*/ 2784617 w 2784617"/>
                <a:gd name="connsiteY3" fmla="*/ 139231 h 1392308"/>
                <a:gd name="connsiteX4" fmla="*/ 2784617 w 2784617"/>
                <a:gd name="connsiteY4" fmla="*/ 1253077 h 1392308"/>
                <a:gd name="connsiteX5" fmla="*/ 2645386 w 2784617"/>
                <a:gd name="connsiteY5" fmla="*/ 1392308 h 1392308"/>
                <a:gd name="connsiteX6" fmla="*/ 139231 w 2784617"/>
                <a:gd name="connsiteY6" fmla="*/ 1392308 h 1392308"/>
                <a:gd name="connsiteX7" fmla="*/ 0 w 2784617"/>
                <a:gd name="connsiteY7" fmla="*/ 1253077 h 1392308"/>
                <a:gd name="connsiteX8" fmla="*/ 0 w 2784617"/>
                <a:gd name="connsiteY8" fmla="*/ 139231 h 1392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4617" h="1392308">
                  <a:moveTo>
                    <a:pt x="0" y="139231"/>
                  </a:moveTo>
                  <a:cubicBezTo>
                    <a:pt x="0" y="62336"/>
                    <a:pt x="62336" y="0"/>
                    <a:pt x="139231" y="0"/>
                  </a:cubicBezTo>
                  <a:lnTo>
                    <a:pt x="2645386" y="0"/>
                  </a:lnTo>
                  <a:cubicBezTo>
                    <a:pt x="2722281" y="0"/>
                    <a:pt x="2784617" y="62336"/>
                    <a:pt x="2784617" y="139231"/>
                  </a:cubicBezTo>
                  <a:lnTo>
                    <a:pt x="2784617" y="1253077"/>
                  </a:lnTo>
                  <a:cubicBezTo>
                    <a:pt x="2784617" y="1329972"/>
                    <a:pt x="2722281" y="1392308"/>
                    <a:pt x="2645386" y="1392308"/>
                  </a:cubicBezTo>
                  <a:lnTo>
                    <a:pt x="139231" y="1392308"/>
                  </a:lnTo>
                  <a:cubicBezTo>
                    <a:pt x="62336" y="1392308"/>
                    <a:pt x="0" y="1329972"/>
                    <a:pt x="0" y="1253077"/>
                  </a:cubicBezTo>
                  <a:lnTo>
                    <a:pt x="0" y="13923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274" tIns="64274" rIns="64274" bIns="64274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700" kern="1200" dirty="0" smtClean="0">
                  <a:solidFill>
                    <a:srgbClr val="002060"/>
                  </a:solidFill>
                </a:rPr>
                <a:t>Farmer</a:t>
              </a:r>
              <a:endParaRPr lang="en-GB" sz="3700" kern="1200" dirty="0">
                <a:solidFill>
                  <a:srgbClr val="002060"/>
                </a:solidFill>
              </a:endParaRPr>
            </a:p>
          </p:txBody>
        </p:sp>
        <p:sp>
          <p:nvSpPr>
            <p:cNvPr id="21" name="Freeform 20"/>
            <p:cNvSpPr/>
            <p:nvPr/>
          </p:nvSpPr>
          <p:spPr>
            <a:xfrm>
              <a:off x="8330851" y="3430732"/>
              <a:ext cx="1665116" cy="749127"/>
            </a:xfrm>
            <a:custGeom>
              <a:avLst/>
              <a:gdLst>
                <a:gd name="connsiteX0" fmla="*/ 0 w 2784617"/>
                <a:gd name="connsiteY0" fmla="*/ 139231 h 1392308"/>
                <a:gd name="connsiteX1" fmla="*/ 139231 w 2784617"/>
                <a:gd name="connsiteY1" fmla="*/ 0 h 1392308"/>
                <a:gd name="connsiteX2" fmla="*/ 2645386 w 2784617"/>
                <a:gd name="connsiteY2" fmla="*/ 0 h 1392308"/>
                <a:gd name="connsiteX3" fmla="*/ 2784617 w 2784617"/>
                <a:gd name="connsiteY3" fmla="*/ 139231 h 1392308"/>
                <a:gd name="connsiteX4" fmla="*/ 2784617 w 2784617"/>
                <a:gd name="connsiteY4" fmla="*/ 1253077 h 1392308"/>
                <a:gd name="connsiteX5" fmla="*/ 2645386 w 2784617"/>
                <a:gd name="connsiteY5" fmla="*/ 1392308 h 1392308"/>
                <a:gd name="connsiteX6" fmla="*/ 139231 w 2784617"/>
                <a:gd name="connsiteY6" fmla="*/ 1392308 h 1392308"/>
                <a:gd name="connsiteX7" fmla="*/ 0 w 2784617"/>
                <a:gd name="connsiteY7" fmla="*/ 1253077 h 1392308"/>
                <a:gd name="connsiteX8" fmla="*/ 0 w 2784617"/>
                <a:gd name="connsiteY8" fmla="*/ 139231 h 1392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4617" h="1392308">
                  <a:moveTo>
                    <a:pt x="0" y="139231"/>
                  </a:moveTo>
                  <a:cubicBezTo>
                    <a:pt x="0" y="62336"/>
                    <a:pt x="62336" y="0"/>
                    <a:pt x="139231" y="0"/>
                  </a:cubicBezTo>
                  <a:lnTo>
                    <a:pt x="2645386" y="0"/>
                  </a:lnTo>
                  <a:cubicBezTo>
                    <a:pt x="2722281" y="0"/>
                    <a:pt x="2784617" y="62336"/>
                    <a:pt x="2784617" y="139231"/>
                  </a:cubicBezTo>
                  <a:lnTo>
                    <a:pt x="2784617" y="1253077"/>
                  </a:lnTo>
                  <a:cubicBezTo>
                    <a:pt x="2784617" y="1329972"/>
                    <a:pt x="2722281" y="1392308"/>
                    <a:pt x="2645386" y="1392308"/>
                  </a:cubicBezTo>
                  <a:lnTo>
                    <a:pt x="139231" y="1392308"/>
                  </a:lnTo>
                  <a:cubicBezTo>
                    <a:pt x="62336" y="1392308"/>
                    <a:pt x="0" y="1329972"/>
                    <a:pt x="0" y="1253077"/>
                  </a:cubicBezTo>
                  <a:lnTo>
                    <a:pt x="0" y="13923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274" tIns="64274" rIns="64274" bIns="64274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700" kern="1200" dirty="0" smtClean="0">
                  <a:solidFill>
                    <a:srgbClr val="002060"/>
                  </a:solidFill>
                </a:rPr>
                <a:t>Driver</a:t>
              </a:r>
              <a:endParaRPr lang="en-GB" sz="3700" kern="1200" dirty="0">
                <a:solidFill>
                  <a:srgbClr val="002060"/>
                </a:solidFill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>
              <a:off x="7486604" y="4373528"/>
              <a:ext cx="1722944" cy="549896"/>
            </a:xfrm>
            <a:custGeom>
              <a:avLst/>
              <a:gdLst>
                <a:gd name="connsiteX0" fmla="*/ 0 w 2784617"/>
                <a:gd name="connsiteY0" fmla="*/ 139231 h 1392308"/>
                <a:gd name="connsiteX1" fmla="*/ 139231 w 2784617"/>
                <a:gd name="connsiteY1" fmla="*/ 0 h 1392308"/>
                <a:gd name="connsiteX2" fmla="*/ 2645386 w 2784617"/>
                <a:gd name="connsiteY2" fmla="*/ 0 h 1392308"/>
                <a:gd name="connsiteX3" fmla="*/ 2784617 w 2784617"/>
                <a:gd name="connsiteY3" fmla="*/ 139231 h 1392308"/>
                <a:gd name="connsiteX4" fmla="*/ 2784617 w 2784617"/>
                <a:gd name="connsiteY4" fmla="*/ 1253077 h 1392308"/>
                <a:gd name="connsiteX5" fmla="*/ 2645386 w 2784617"/>
                <a:gd name="connsiteY5" fmla="*/ 1392308 h 1392308"/>
                <a:gd name="connsiteX6" fmla="*/ 139231 w 2784617"/>
                <a:gd name="connsiteY6" fmla="*/ 1392308 h 1392308"/>
                <a:gd name="connsiteX7" fmla="*/ 0 w 2784617"/>
                <a:gd name="connsiteY7" fmla="*/ 1253077 h 1392308"/>
                <a:gd name="connsiteX8" fmla="*/ 0 w 2784617"/>
                <a:gd name="connsiteY8" fmla="*/ 139231 h 1392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4617" h="1392308">
                  <a:moveTo>
                    <a:pt x="0" y="139231"/>
                  </a:moveTo>
                  <a:cubicBezTo>
                    <a:pt x="0" y="62336"/>
                    <a:pt x="62336" y="0"/>
                    <a:pt x="139231" y="0"/>
                  </a:cubicBezTo>
                  <a:lnTo>
                    <a:pt x="2645386" y="0"/>
                  </a:lnTo>
                  <a:cubicBezTo>
                    <a:pt x="2722281" y="0"/>
                    <a:pt x="2784617" y="62336"/>
                    <a:pt x="2784617" y="139231"/>
                  </a:cubicBezTo>
                  <a:lnTo>
                    <a:pt x="2784617" y="1253077"/>
                  </a:lnTo>
                  <a:cubicBezTo>
                    <a:pt x="2784617" y="1329972"/>
                    <a:pt x="2722281" y="1392308"/>
                    <a:pt x="2645386" y="1392308"/>
                  </a:cubicBezTo>
                  <a:lnTo>
                    <a:pt x="139231" y="1392308"/>
                  </a:lnTo>
                  <a:cubicBezTo>
                    <a:pt x="62336" y="1392308"/>
                    <a:pt x="0" y="1329972"/>
                    <a:pt x="0" y="1253077"/>
                  </a:cubicBezTo>
                  <a:lnTo>
                    <a:pt x="0" y="13923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274" tIns="64274" rIns="64274" bIns="64274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700" kern="1200" dirty="0" smtClean="0">
                  <a:solidFill>
                    <a:srgbClr val="002060"/>
                  </a:solidFill>
                </a:rPr>
                <a:t>Singer</a:t>
              </a:r>
              <a:endParaRPr lang="en-GB" sz="3700" kern="1200" dirty="0">
                <a:solidFill>
                  <a:srgbClr val="002060"/>
                </a:solidFill>
              </a:endParaRPr>
            </a:p>
          </p:txBody>
        </p:sp>
        <p:sp>
          <p:nvSpPr>
            <p:cNvPr id="24" name="Freeform 23"/>
            <p:cNvSpPr/>
            <p:nvPr userDrawn="1"/>
          </p:nvSpPr>
          <p:spPr>
            <a:xfrm rot="979977" flipV="1">
              <a:off x="3137904" y="2711561"/>
              <a:ext cx="4529875" cy="2552203"/>
            </a:xfrm>
            <a:custGeom>
              <a:avLst/>
              <a:gdLst>
                <a:gd name="connsiteX0" fmla="*/ 0 w 1371706"/>
                <a:gd name="connsiteY0" fmla="*/ 17863 h 35727"/>
                <a:gd name="connsiteX1" fmla="*/ 1371706 w 1371706"/>
                <a:gd name="connsiteY1" fmla="*/ 17863 h 3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1706" h="35727">
                  <a:moveTo>
                    <a:pt x="0" y="17863"/>
                  </a:moveTo>
                  <a:lnTo>
                    <a:pt x="1371706" y="17863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64260" tIns="-16429" rIns="664260" bIns="-1643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500" kern="1200"/>
            </a:p>
          </p:txBody>
        </p:sp>
        <p:sp>
          <p:nvSpPr>
            <p:cNvPr id="25" name="Freeform 24"/>
            <p:cNvSpPr/>
            <p:nvPr userDrawn="1"/>
          </p:nvSpPr>
          <p:spPr>
            <a:xfrm rot="339763" flipV="1">
              <a:off x="3248008" y="2317637"/>
              <a:ext cx="5081895" cy="2552203"/>
            </a:xfrm>
            <a:custGeom>
              <a:avLst/>
              <a:gdLst>
                <a:gd name="connsiteX0" fmla="*/ 0 w 1371706"/>
                <a:gd name="connsiteY0" fmla="*/ 17863 h 35727"/>
                <a:gd name="connsiteX1" fmla="*/ 1371706 w 1371706"/>
                <a:gd name="connsiteY1" fmla="*/ 17863 h 3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1706" h="35727">
                  <a:moveTo>
                    <a:pt x="0" y="17863"/>
                  </a:moveTo>
                  <a:lnTo>
                    <a:pt x="1371706" y="17863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64260" tIns="-16429" rIns="664260" bIns="-1643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500" kern="1200"/>
            </a:p>
          </p:txBody>
        </p:sp>
      </p:grpSp>
      <p:sp>
        <p:nvSpPr>
          <p:cNvPr id="9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/>
        </p:nvSpPr>
        <p:spPr>
          <a:xfrm rot="5400000">
            <a:off x="11068095" y="2273433"/>
            <a:ext cx="1169627" cy="520700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Types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746359" y="6466237"/>
            <a:ext cx="685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rgbClr val="002060"/>
                </a:solidFill>
              </a:defRPr>
            </a:lvl1pPr>
          </a:lstStyle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2513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187167" y="6231854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15.10.2019</a:t>
            </a:r>
            <a:endParaRPr lang="en-GB"/>
          </a:p>
        </p:txBody>
      </p:sp>
      <p:sp>
        <p:nvSpPr>
          <p:cNvPr id="7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4461479" y="326683"/>
            <a:ext cx="1108155" cy="469900"/>
          </a:xfrm>
          <a:prstGeom prst="flowChartAlternateProcess">
            <a:avLst/>
          </a:prstGeom>
          <a:solidFill>
            <a:srgbClr val="F0F0F0"/>
          </a:solidFill>
          <a:ln>
            <a:solidFill>
              <a:srgbClr val="D6EDF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I.W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745981" y="1030789"/>
            <a:ext cx="5642120" cy="54401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What do you know by Occupation?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1424637" y="3355094"/>
            <a:ext cx="8036863" cy="1420106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 smtClean="0">
                <a:solidFill>
                  <a:srgbClr val="262626"/>
                </a:solidFill>
              </a:rPr>
              <a:t>Occupation</a:t>
            </a:r>
            <a:r>
              <a:rPr lang="en-GB" sz="3600" dirty="0" smtClean="0">
                <a:solidFill>
                  <a:srgbClr val="262626"/>
                </a:solidFill>
              </a:rPr>
              <a:t> is a job or Profession such as Teacher, Doctor, Farmer, Pilot, Driver etc.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Flowchart: Preparation 9"/>
          <p:cNvSpPr/>
          <p:nvPr userDrawn="1"/>
        </p:nvSpPr>
        <p:spPr>
          <a:xfrm>
            <a:off x="7073900" y="1574800"/>
            <a:ext cx="2387600" cy="1060449"/>
          </a:xfrm>
          <a:prstGeom prst="flowChartPreparation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rgbClr val="002060"/>
                </a:solidFill>
              </a:rPr>
              <a:t>Check Answer</a:t>
            </a:r>
            <a:endParaRPr lang="en-GB" sz="3200" dirty="0">
              <a:solidFill>
                <a:srgbClr val="002060"/>
              </a:solidFill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51159" y="6231854"/>
            <a:ext cx="685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rgbClr val="002060"/>
                </a:solidFill>
              </a:defRPr>
            </a:lvl1pPr>
          </a:lstStyle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1352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161767" y="6505785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15.10.2019</a:t>
            </a:r>
            <a:endParaRPr lang="en-GB"/>
          </a:p>
        </p:txBody>
      </p:sp>
      <p:sp>
        <p:nvSpPr>
          <p:cNvPr id="7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1152380" y="377783"/>
            <a:ext cx="3495819" cy="72181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Listen to the Audio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L1A_U39C4">
            <a:hlinkClick r:id="" action="ppaction://media"/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50297" y="1537221"/>
            <a:ext cx="1460500" cy="1460500"/>
          </a:xfrm>
          <a:prstGeom prst="rect">
            <a:avLst/>
          </a:prstGeom>
        </p:spPr>
      </p:pic>
      <p:sp>
        <p:nvSpPr>
          <p:cNvPr id="9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4706287" y="4141504"/>
            <a:ext cx="2454421" cy="696934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Say yourself !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7000298" y="1567885"/>
            <a:ext cx="3705802" cy="72181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Open your book at 78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756" y="948760"/>
            <a:ext cx="1492250" cy="19600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746359" y="6466237"/>
            <a:ext cx="685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rgbClr val="002060"/>
                </a:solidFill>
              </a:defRPr>
            </a:lvl1pPr>
          </a:lstStyle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8553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9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161767" y="6505785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4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3605782" y="342521"/>
            <a:ext cx="3404618" cy="593392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Occupation Details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390" y="3378994"/>
            <a:ext cx="3015900" cy="22590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640179" y="2496608"/>
            <a:ext cx="2399970" cy="962307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Doctor</a:t>
            </a:r>
            <a:endParaRPr lang="en-US" sz="4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390" y="1376078"/>
            <a:ext cx="2674595" cy="1819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3605782" y="3458915"/>
            <a:ext cx="4001518" cy="897186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Helps sick people</a:t>
            </a:r>
            <a:endParaRPr lang="en-US" sz="36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26" y="3534444"/>
            <a:ext cx="2741039" cy="18240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746359" y="6466237"/>
            <a:ext cx="685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rgbClr val="002060"/>
                </a:solidFill>
              </a:defRPr>
            </a:lvl1pPr>
          </a:lstStyle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692712" y="1348779"/>
            <a:ext cx="5826140" cy="475192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What do you see in the picture? </a:t>
            </a:r>
            <a:endParaRPr lang="en-US" sz="32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78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161767" y="6505785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4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3605782" y="89302"/>
            <a:ext cx="3404618" cy="593392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Occupation Details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640179" y="2534708"/>
            <a:ext cx="2399970" cy="962307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Driver</a:t>
            </a:r>
            <a:endParaRPr lang="en-US" sz="4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3605782" y="3497015"/>
            <a:ext cx="3277618" cy="884485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Drive the Bus</a:t>
            </a:r>
            <a:endParaRPr lang="en-US" sz="36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17" y="3590926"/>
            <a:ext cx="2619375" cy="17430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490" y="3015861"/>
            <a:ext cx="3892209" cy="2179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746359" y="6466237"/>
            <a:ext cx="685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rgbClr val="002060"/>
                </a:solidFill>
              </a:defRPr>
            </a:lvl1pPr>
          </a:lstStyle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692712" y="1348779"/>
            <a:ext cx="5826140" cy="475192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What do you see in the picture? </a:t>
            </a:r>
            <a:endParaRPr lang="en-US" sz="32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47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161767" y="6505785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4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3716049" y="298088"/>
            <a:ext cx="3404618" cy="593392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Occupation Details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3716049" y="3561112"/>
            <a:ext cx="3688051" cy="884485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Take</a:t>
            </a: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the Picture</a:t>
            </a:r>
            <a:endParaRPr lang="en-US" sz="36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289" y="3154114"/>
            <a:ext cx="3660689" cy="22814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746359" y="6466237"/>
            <a:ext cx="685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rgbClr val="002060"/>
                </a:solidFill>
              </a:defRPr>
            </a:lvl1pPr>
          </a:lstStyle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  <p:sp>
        <p:nvSpPr>
          <p:cNvPr id="10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485577" y="2043592"/>
            <a:ext cx="4198521" cy="962307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Photographer</a:t>
            </a:r>
            <a:endParaRPr lang="en-US" sz="4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638790" y="1155004"/>
            <a:ext cx="5826140" cy="475192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What do you see in the picture? </a:t>
            </a:r>
            <a:endParaRPr lang="en-US" sz="32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90" y="3210026"/>
            <a:ext cx="2885330" cy="19200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026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161767" y="6505785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4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3716049" y="385627"/>
            <a:ext cx="3404618" cy="593392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Occupation Details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638889" y="2191809"/>
            <a:ext cx="2472612" cy="818092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Farmer</a:t>
            </a:r>
            <a:endParaRPr lang="en-US" sz="4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3716049" y="3650013"/>
            <a:ext cx="2837151" cy="8838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Grow</a:t>
            </a: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crops</a:t>
            </a:r>
            <a:endParaRPr lang="en-US" sz="36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35" y="3088309"/>
            <a:ext cx="3017320" cy="20078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000" y="1506009"/>
            <a:ext cx="3058300" cy="19911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" t="-4199" r="-1018" b="9103"/>
          <a:stretch/>
        </p:blipFill>
        <p:spPr>
          <a:xfrm>
            <a:off x="7470000" y="3650013"/>
            <a:ext cx="3006388" cy="20780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746359" y="6466237"/>
            <a:ext cx="685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rgbClr val="002060"/>
                </a:solidFill>
              </a:defRPr>
            </a:lvl1pPr>
          </a:lstStyle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  <p:sp>
        <p:nvSpPr>
          <p:cNvPr id="12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692712" y="1348779"/>
            <a:ext cx="5826140" cy="475192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What do you see in the picture? </a:t>
            </a:r>
            <a:endParaRPr lang="en-US" sz="32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90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161767" y="6505785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4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3716049" y="455965"/>
            <a:ext cx="3404618" cy="593392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Occupation Details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638889" y="2280709"/>
            <a:ext cx="2472612" cy="818092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Singer</a:t>
            </a:r>
            <a:endParaRPr lang="en-US" sz="4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3716049" y="3738913"/>
            <a:ext cx="3065751" cy="8838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Sing </a:t>
            </a: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a </a:t>
            </a: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song</a:t>
            </a:r>
            <a:endParaRPr lang="en-US" sz="36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746359" y="6466237"/>
            <a:ext cx="685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rgbClr val="002060"/>
                </a:solidFill>
              </a:defRPr>
            </a:lvl1pPr>
          </a:lstStyle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  <p:sp>
        <p:nvSpPr>
          <p:cNvPr id="10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692712" y="1348779"/>
            <a:ext cx="5826140" cy="475192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What do you see in the picture? </a:t>
            </a:r>
            <a:endParaRPr lang="en-US" sz="32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45" y="3356184"/>
            <a:ext cx="3123598" cy="17492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359" y="2905493"/>
            <a:ext cx="3206794" cy="2084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7151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161767" y="6505785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4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3716049" y="354697"/>
            <a:ext cx="3404618" cy="593392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Occupation Details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638888" y="2674409"/>
            <a:ext cx="2663111" cy="818092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Postman</a:t>
            </a:r>
            <a:endParaRPr lang="en-US" sz="4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3716049" y="3726213"/>
            <a:ext cx="3700751" cy="88388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Deliver</a:t>
            </a: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the letter</a:t>
            </a:r>
            <a:endParaRPr lang="en-US" sz="36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2" y="3644934"/>
            <a:ext cx="2268538" cy="21506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637" y="2050432"/>
            <a:ext cx="3555320" cy="2711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746359" y="6466237"/>
            <a:ext cx="685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rgbClr val="002060"/>
                </a:solidFill>
              </a:defRPr>
            </a:lvl1pPr>
          </a:lstStyle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692712" y="1348779"/>
            <a:ext cx="5826140" cy="475192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What do you see in the picture? </a:t>
            </a:r>
            <a:endParaRPr lang="en-US" sz="32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27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161767" y="6505785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4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3929339" y="370655"/>
            <a:ext cx="2667404" cy="595996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Reading</a:t>
            </a:r>
            <a:r>
              <a:rPr lang="en-US" sz="28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Part.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1876328" y="1182875"/>
            <a:ext cx="6773425" cy="1189847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Dear Student’s read these words individually with spelling.</a:t>
            </a: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746359" y="6466237"/>
            <a:ext cx="685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rgbClr val="002060"/>
                </a:solidFill>
              </a:defRPr>
            </a:lvl1pPr>
          </a:lstStyle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  <p:sp>
        <p:nvSpPr>
          <p:cNvPr id="9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1161767" y="2989502"/>
            <a:ext cx="2028639" cy="835931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Postman</a:t>
            </a:r>
          </a:p>
        </p:txBody>
      </p:sp>
      <p:sp>
        <p:nvSpPr>
          <p:cNvPr id="12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6051171" y="4338640"/>
            <a:ext cx="1695103" cy="645944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Driver</a:t>
            </a:r>
          </a:p>
        </p:txBody>
      </p:sp>
      <p:sp>
        <p:nvSpPr>
          <p:cNvPr id="13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3904967" y="3076468"/>
            <a:ext cx="3176955" cy="677415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Photographer</a:t>
            </a:r>
          </a:p>
        </p:txBody>
      </p:sp>
      <p:sp>
        <p:nvSpPr>
          <p:cNvPr id="14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8006705" y="3022118"/>
            <a:ext cx="1738187" cy="814845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Farmer</a:t>
            </a:r>
          </a:p>
        </p:txBody>
      </p:sp>
      <p:sp>
        <p:nvSpPr>
          <p:cNvPr id="15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1273215" y="4320199"/>
            <a:ext cx="1805742" cy="835931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Doctor</a:t>
            </a:r>
          </a:p>
        </p:txBody>
      </p:sp>
      <p:sp>
        <p:nvSpPr>
          <p:cNvPr id="16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3825298" y="4243647"/>
            <a:ext cx="1621913" cy="835931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Singer</a:t>
            </a:r>
          </a:p>
        </p:txBody>
      </p:sp>
    </p:spTree>
    <p:extLst>
      <p:ext uri="{BB962C8B-B14F-4D97-AF65-F5344CB8AC3E}">
        <p14:creationId xmlns:p14="http://schemas.microsoft.com/office/powerpoint/2010/main" val="1271640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08" y="2331173"/>
            <a:ext cx="2804357" cy="35560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161767" y="6505785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4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3904967" y="363249"/>
            <a:ext cx="2336493" cy="518161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Group Work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934749" y="1026738"/>
            <a:ext cx="6951951" cy="1264887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Point to a picture in activity</a:t>
            </a: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A.</a:t>
            </a:r>
          </a:p>
          <a:p>
            <a:pPr algn="ctr"/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Say the name of the Occupation.</a:t>
            </a:r>
            <a:endParaRPr lang="en-US" sz="36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058" y="2406895"/>
            <a:ext cx="7044803" cy="3740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746359" y="6466237"/>
            <a:ext cx="685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rgbClr val="002060"/>
                </a:solidFill>
              </a:defRPr>
            </a:lvl1pPr>
          </a:lstStyle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165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161767" y="6505785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4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3716049" y="349659"/>
            <a:ext cx="2502918" cy="59649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Evaluation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-2483323" y="1511300"/>
            <a:ext cx="9655544" cy="3407395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1.--- grows food</a:t>
            </a:r>
          </a:p>
          <a:p>
            <a:pPr marL="0" indent="0" algn="ctr">
              <a:buNone/>
            </a:pP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            2. --- helps sick people.</a:t>
            </a:r>
          </a:p>
          <a:p>
            <a:pPr marL="0" indent="0" algn="ctr">
              <a:buNone/>
            </a:pP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               3. --- takes photographs.</a:t>
            </a:r>
          </a:p>
          <a:p>
            <a:pPr marL="0" indent="0" algn="ctr">
              <a:buNone/>
            </a:pP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4. --- sings songs.</a:t>
            </a:r>
          </a:p>
          <a:p>
            <a:pPr marL="0" indent="0" algn="ctr">
              <a:buNone/>
            </a:pP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                             5. --- brings letter to the people.</a:t>
            </a:r>
            <a:endParaRPr lang="en-US" sz="3600" b="1" dirty="0" smtClean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534197" y="946157"/>
            <a:ext cx="5840477" cy="82550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Fill</a:t>
            </a: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in the gaps from the box</a:t>
            </a:r>
            <a:endParaRPr lang="en-US" sz="3600" b="1" dirty="0" smtClean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7746630" y="1139007"/>
            <a:ext cx="3291128" cy="3779688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Postman Photographer Farmer</a:t>
            </a: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Doctor</a:t>
            </a: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Singer</a:t>
            </a: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Driver</a:t>
            </a: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746359" y="6466237"/>
            <a:ext cx="685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rgbClr val="002060"/>
                </a:solidFill>
              </a:defRPr>
            </a:lvl1pPr>
          </a:lstStyle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9728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161767" y="6505785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4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5364243" y="455062"/>
            <a:ext cx="2502918" cy="59649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Evaluation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0" y="1934942"/>
            <a:ext cx="10425183" cy="3407395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1.</a:t>
            </a: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0070C0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Farmer</a:t>
            </a:r>
            <a:r>
              <a:rPr lang="en-US" sz="3600" b="1" baseline="0" dirty="0" smtClean="0">
                <a:solidFill>
                  <a:srgbClr val="0070C0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grows food</a:t>
            </a:r>
          </a:p>
          <a:p>
            <a:pPr marL="0" indent="0" algn="ctr">
              <a:buNone/>
            </a:pP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  2. </a:t>
            </a:r>
            <a:r>
              <a:rPr lang="en-US" sz="3600" b="1" dirty="0" smtClean="0">
                <a:solidFill>
                  <a:srgbClr val="0070C0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Doctor</a:t>
            </a: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helps sick people.</a:t>
            </a:r>
          </a:p>
          <a:p>
            <a:pPr marL="0" indent="0" algn="ctr">
              <a:buNone/>
            </a:pP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                      3. </a:t>
            </a:r>
            <a:r>
              <a:rPr lang="en-US" sz="3600" b="1" dirty="0" smtClean="0">
                <a:solidFill>
                  <a:srgbClr val="0070C0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Photographer</a:t>
            </a: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takes photograph </a:t>
            </a:r>
          </a:p>
          <a:p>
            <a:pPr marL="0" indent="0" algn="ctr">
              <a:buNone/>
            </a:pP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4.</a:t>
            </a: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0070C0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Singer</a:t>
            </a:r>
            <a:r>
              <a:rPr lang="en-US" sz="3600" b="1" baseline="0" dirty="0" smtClean="0">
                <a:solidFill>
                  <a:srgbClr val="0070C0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sings songs.</a:t>
            </a:r>
          </a:p>
          <a:p>
            <a:pPr marL="0" indent="0" algn="ctr">
              <a:buNone/>
            </a:pP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                        5. </a:t>
            </a:r>
            <a:r>
              <a:rPr lang="en-US" sz="3600" b="1" dirty="0" smtClean="0">
                <a:solidFill>
                  <a:srgbClr val="0070C0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Postman</a:t>
            </a: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brings letter to the people.</a:t>
            </a:r>
            <a:endParaRPr lang="en-US" sz="3600" b="1" dirty="0" smtClean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743560" y="874312"/>
            <a:ext cx="3802316" cy="825500"/>
          </a:xfrm>
          <a:prstGeom prst="flowChartAlternateProcess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Check the answer</a:t>
            </a: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746359" y="6466237"/>
            <a:ext cx="685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rgbClr val="002060"/>
                </a:solidFill>
              </a:defRPr>
            </a:lvl1pPr>
          </a:lstStyle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221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161767" y="6505785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4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3830866" y="295486"/>
            <a:ext cx="2502918" cy="59649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Evaluation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101600" y="2336037"/>
            <a:ext cx="10425183" cy="3407395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1.</a:t>
            </a: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Who</a:t>
            </a:r>
            <a:r>
              <a:rPr lang="en-US" sz="3600" b="1" dirty="0" smtClean="0">
                <a:solidFill>
                  <a:srgbClr val="0070C0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grows food</a:t>
            </a:r>
          </a:p>
          <a:p>
            <a:pPr marL="0" indent="0" algn="ctr">
              <a:buNone/>
            </a:pP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  2. </a:t>
            </a: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Who </a:t>
            </a: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helps sick people.</a:t>
            </a:r>
          </a:p>
          <a:p>
            <a:pPr marL="0" indent="0" algn="ctr">
              <a:buNone/>
            </a:pP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                      3. </a:t>
            </a: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Who</a:t>
            </a:r>
            <a:r>
              <a:rPr lang="en-US" sz="3600" b="1" dirty="0" smtClean="0">
                <a:solidFill>
                  <a:srgbClr val="0070C0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takes photograph </a:t>
            </a:r>
          </a:p>
          <a:p>
            <a:pPr marL="0" indent="0" algn="ctr">
              <a:buNone/>
            </a:pP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4.</a:t>
            </a: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Who</a:t>
            </a:r>
            <a:r>
              <a:rPr lang="en-US" sz="3600" b="1" baseline="0" dirty="0" smtClean="0">
                <a:solidFill>
                  <a:srgbClr val="0070C0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sings songs.</a:t>
            </a:r>
          </a:p>
          <a:p>
            <a:pPr marL="0" indent="0" algn="ctr">
              <a:buNone/>
            </a:pP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                        5. </a:t>
            </a: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Who</a:t>
            </a: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brings letter to the people.</a:t>
            </a:r>
            <a:endParaRPr lang="en-US" sz="3600" b="1" dirty="0" smtClean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972849" y="1098168"/>
            <a:ext cx="7105040" cy="825500"/>
          </a:xfrm>
          <a:prstGeom prst="flowChartAlternateProcess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Write the answer of the questions</a:t>
            </a: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746359" y="6466237"/>
            <a:ext cx="685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rgbClr val="002060"/>
                </a:solidFill>
              </a:defRPr>
            </a:lvl1pPr>
          </a:lstStyle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1503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161767" y="6505785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4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3577647" y="387551"/>
            <a:ext cx="2502918" cy="59649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Home Work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1506249" y="2740653"/>
            <a:ext cx="8602952" cy="2298016"/>
          </a:xfrm>
          <a:prstGeom prst="flowChartDocumen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Write five</a:t>
            </a:r>
            <a:r>
              <a:rPr lang="en-US" sz="3600" b="1" baseline="0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 sentences about your father occupation</a:t>
            </a:r>
            <a:endParaRPr lang="en-US" sz="3600" b="1" dirty="0" smtClean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781" y="584499"/>
            <a:ext cx="3624023" cy="2029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746359" y="6466237"/>
            <a:ext cx="685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rgbClr val="002060"/>
                </a:solidFill>
              </a:defRPr>
            </a:lvl1pPr>
          </a:lstStyle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3269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161767" y="6505785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4" name="Rounded Rectangle 10">
            <a:extLst>
              <a:ext uri="{FF2B5EF4-FFF2-40B4-BE49-F238E27FC236}">
                <a16:creationId xmlns="" xmlns:a16="http://schemas.microsoft.com/office/drawing/2014/main" id="{F29AE402-6EE4-43C6-B566-6CB8944C7E57}"/>
              </a:ext>
            </a:extLst>
          </p:cNvPr>
          <p:cNvSpPr/>
          <p:nvPr userDrawn="1"/>
        </p:nvSpPr>
        <p:spPr>
          <a:xfrm>
            <a:off x="2786117" y="525108"/>
            <a:ext cx="2237699" cy="732485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ource Sans Pro Semibold" panose="020B0603030403020204" pitchFamily="34" charset="0"/>
                <a:cs typeface="Times New Roman" panose="02020603050405020304" pitchFamily="18" charset="0"/>
              </a:rPr>
              <a:t>Goodbye</a:t>
            </a:r>
            <a:endParaRPr lang="en-US" sz="2800" b="1" dirty="0">
              <a:solidFill>
                <a:schemeClr val="tx1"/>
              </a:solidFill>
              <a:latin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34" y="2556343"/>
            <a:ext cx="5582450" cy="2935288"/>
          </a:xfrm>
          <a:prstGeom prst="rect">
            <a:avLst/>
          </a:prstGeom>
        </p:spPr>
      </p:pic>
      <p:sp>
        <p:nvSpPr>
          <p:cNvPr id="7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746359" y="6466237"/>
            <a:ext cx="685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rgbClr val="002060"/>
                </a:solidFill>
              </a:defRPr>
            </a:lvl1pPr>
          </a:lstStyle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668" y="852837"/>
            <a:ext cx="4343584" cy="24324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067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microsoft.com/office/2007/relationships/hdphoto" Target="../media/hdphoto2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Relationship Id="rId30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75000"/>
              </a:schemeClr>
            </a:gs>
            <a:gs pos="90000">
              <a:schemeClr val="accent1">
                <a:lumMod val="45000"/>
                <a:lumOff val="55000"/>
              </a:schemeClr>
            </a:gs>
            <a:gs pos="0">
              <a:schemeClr val="bg1"/>
            </a:gs>
            <a:gs pos="100000">
              <a:srgbClr val="00B05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 userDrawn="1"/>
        </p:nvSpPr>
        <p:spPr>
          <a:xfrm>
            <a:off x="188807" y="90016"/>
            <a:ext cx="11828424" cy="6701798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857250 w 12192000"/>
              <a:gd name="connsiteY5" fmla="*/ 857250 h 6858000"/>
              <a:gd name="connsiteX6" fmla="*/ 857250 w 12192000"/>
              <a:gd name="connsiteY6" fmla="*/ 6000750 h 6858000"/>
              <a:gd name="connsiteX7" fmla="*/ 11334750 w 12192000"/>
              <a:gd name="connsiteY7" fmla="*/ 6000750 h 6858000"/>
              <a:gd name="connsiteX8" fmla="*/ 11334750 w 12192000"/>
              <a:gd name="connsiteY8" fmla="*/ 857250 h 6858000"/>
              <a:gd name="connsiteX9" fmla="*/ 857250 w 12192000"/>
              <a:gd name="connsiteY9" fmla="*/ 85725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349250 w 12192000"/>
              <a:gd name="connsiteY5" fmla="*/ 349250 h 6858000"/>
              <a:gd name="connsiteX6" fmla="*/ 857250 w 12192000"/>
              <a:gd name="connsiteY6" fmla="*/ 6000750 h 6858000"/>
              <a:gd name="connsiteX7" fmla="*/ 11334750 w 12192000"/>
              <a:gd name="connsiteY7" fmla="*/ 6000750 h 6858000"/>
              <a:gd name="connsiteX8" fmla="*/ 11334750 w 12192000"/>
              <a:gd name="connsiteY8" fmla="*/ 857250 h 6858000"/>
              <a:gd name="connsiteX9" fmla="*/ 349250 w 12192000"/>
              <a:gd name="connsiteY9" fmla="*/ 34925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349250 w 12192000"/>
              <a:gd name="connsiteY5" fmla="*/ 349250 h 6858000"/>
              <a:gd name="connsiteX6" fmla="*/ 323850 w 12192000"/>
              <a:gd name="connsiteY6" fmla="*/ 6584950 h 6858000"/>
              <a:gd name="connsiteX7" fmla="*/ 11334750 w 12192000"/>
              <a:gd name="connsiteY7" fmla="*/ 6000750 h 6858000"/>
              <a:gd name="connsiteX8" fmla="*/ 11334750 w 12192000"/>
              <a:gd name="connsiteY8" fmla="*/ 857250 h 6858000"/>
              <a:gd name="connsiteX9" fmla="*/ 349250 w 12192000"/>
              <a:gd name="connsiteY9" fmla="*/ 34925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349250 w 12192000"/>
              <a:gd name="connsiteY5" fmla="*/ 349250 h 6858000"/>
              <a:gd name="connsiteX6" fmla="*/ 323850 w 12192000"/>
              <a:gd name="connsiteY6" fmla="*/ 6584950 h 6858000"/>
              <a:gd name="connsiteX7" fmla="*/ 11334750 w 12192000"/>
              <a:gd name="connsiteY7" fmla="*/ 6000750 h 6858000"/>
              <a:gd name="connsiteX8" fmla="*/ 11817350 w 12192000"/>
              <a:gd name="connsiteY8" fmla="*/ 336550 h 6858000"/>
              <a:gd name="connsiteX9" fmla="*/ 349250 w 12192000"/>
              <a:gd name="connsiteY9" fmla="*/ 34925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349250 w 12192000"/>
              <a:gd name="connsiteY5" fmla="*/ 349250 h 6858000"/>
              <a:gd name="connsiteX6" fmla="*/ 323850 w 12192000"/>
              <a:gd name="connsiteY6" fmla="*/ 6584950 h 6858000"/>
              <a:gd name="connsiteX7" fmla="*/ 11893550 w 12192000"/>
              <a:gd name="connsiteY7" fmla="*/ 6584950 h 6858000"/>
              <a:gd name="connsiteX8" fmla="*/ 11817350 w 12192000"/>
              <a:gd name="connsiteY8" fmla="*/ 336550 h 6858000"/>
              <a:gd name="connsiteX9" fmla="*/ 349250 w 12192000"/>
              <a:gd name="connsiteY9" fmla="*/ 34925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349250 w 12192000"/>
              <a:gd name="connsiteY5" fmla="*/ 349250 h 6858000"/>
              <a:gd name="connsiteX6" fmla="*/ 323850 w 12192000"/>
              <a:gd name="connsiteY6" fmla="*/ 6584950 h 6858000"/>
              <a:gd name="connsiteX7" fmla="*/ 11982450 w 12192000"/>
              <a:gd name="connsiteY7" fmla="*/ 6686550 h 6858000"/>
              <a:gd name="connsiteX8" fmla="*/ 11817350 w 12192000"/>
              <a:gd name="connsiteY8" fmla="*/ 336550 h 6858000"/>
              <a:gd name="connsiteX9" fmla="*/ 349250 w 12192000"/>
              <a:gd name="connsiteY9" fmla="*/ 34925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349250 w 12192000"/>
              <a:gd name="connsiteY5" fmla="*/ 349250 h 6858000"/>
              <a:gd name="connsiteX6" fmla="*/ 323850 w 12192000"/>
              <a:gd name="connsiteY6" fmla="*/ 6584950 h 6858000"/>
              <a:gd name="connsiteX7" fmla="*/ 11906250 w 12192000"/>
              <a:gd name="connsiteY7" fmla="*/ 6623050 h 6858000"/>
              <a:gd name="connsiteX8" fmla="*/ 11817350 w 12192000"/>
              <a:gd name="connsiteY8" fmla="*/ 336550 h 6858000"/>
              <a:gd name="connsiteX9" fmla="*/ 349250 w 12192000"/>
              <a:gd name="connsiteY9" fmla="*/ 34925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349250 w 12192000"/>
              <a:gd name="connsiteY5" fmla="*/ 349250 h 6858000"/>
              <a:gd name="connsiteX6" fmla="*/ 323850 w 12192000"/>
              <a:gd name="connsiteY6" fmla="*/ 6584950 h 6858000"/>
              <a:gd name="connsiteX7" fmla="*/ 11906250 w 12192000"/>
              <a:gd name="connsiteY7" fmla="*/ 6623050 h 6858000"/>
              <a:gd name="connsiteX8" fmla="*/ 11906250 w 12192000"/>
              <a:gd name="connsiteY8" fmla="*/ 209550 h 6858000"/>
              <a:gd name="connsiteX9" fmla="*/ 349250 w 12192000"/>
              <a:gd name="connsiteY9" fmla="*/ 34925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209550 w 12192000"/>
              <a:gd name="connsiteY5" fmla="*/ 196850 h 6858000"/>
              <a:gd name="connsiteX6" fmla="*/ 323850 w 12192000"/>
              <a:gd name="connsiteY6" fmla="*/ 6584950 h 6858000"/>
              <a:gd name="connsiteX7" fmla="*/ 11906250 w 12192000"/>
              <a:gd name="connsiteY7" fmla="*/ 6623050 h 6858000"/>
              <a:gd name="connsiteX8" fmla="*/ 11906250 w 12192000"/>
              <a:gd name="connsiteY8" fmla="*/ 209550 h 6858000"/>
              <a:gd name="connsiteX9" fmla="*/ 209550 w 12192000"/>
              <a:gd name="connsiteY9" fmla="*/ 19685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209550 w 12192000"/>
              <a:gd name="connsiteY5" fmla="*/ 196850 h 6858000"/>
              <a:gd name="connsiteX6" fmla="*/ 209550 w 12192000"/>
              <a:gd name="connsiteY6" fmla="*/ 6699250 h 6858000"/>
              <a:gd name="connsiteX7" fmla="*/ 11906250 w 12192000"/>
              <a:gd name="connsiteY7" fmla="*/ 6623050 h 6858000"/>
              <a:gd name="connsiteX8" fmla="*/ 11906250 w 12192000"/>
              <a:gd name="connsiteY8" fmla="*/ 209550 h 6858000"/>
              <a:gd name="connsiteX9" fmla="*/ 209550 w 12192000"/>
              <a:gd name="connsiteY9" fmla="*/ 19685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209550 w 12192000"/>
              <a:gd name="connsiteY5" fmla="*/ 196850 h 6858000"/>
              <a:gd name="connsiteX6" fmla="*/ 209550 w 12192000"/>
              <a:gd name="connsiteY6" fmla="*/ 6699250 h 6858000"/>
              <a:gd name="connsiteX7" fmla="*/ 11995150 w 12192000"/>
              <a:gd name="connsiteY7" fmla="*/ 6724650 h 6858000"/>
              <a:gd name="connsiteX8" fmla="*/ 11906250 w 12192000"/>
              <a:gd name="connsiteY8" fmla="*/ 209550 h 6858000"/>
              <a:gd name="connsiteX9" fmla="*/ 209550 w 12192000"/>
              <a:gd name="connsiteY9" fmla="*/ 19685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209550 w 12192000"/>
              <a:gd name="connsiteY5" fmla="*/ 196850 h 6858000"/>
              <a:gd name="connsiteX6" fmla="*/ 209550 w 12192000"/>
              <a:gd name="connsiteY6" fmla="*/ 6699250 h 6858000"/>
              <a:gd name="connsiteX7" fmla="*/ 11957050 w 12192000"/>
              <a:gd name="connsiteY7" fmla="*/ 6699250 h 6858000"/>
              <a:gd name="connsiteX8" fmla="*/ 11906250 w 12192000"/>
              <a:gd name="connsiteY8" fmla="*/ 209550 h 6858000"/>
              <a:gd name="connsiteX9" fmla="*/ 209550 w 12192000"/>
              <a:gd name="connsiteY9" fmla="*/ 19685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209550 w 12192000"/>
              <a:gd name="connsiteY5" fmla="*/ 196850 h 6858000"/>
              <a:gd name="connsiteX6" fmla="*/ 209550 w 12192000"/>
              <a:gd name="connsiteY6" fmla="*/ 6699250 h 6858000"/>
              <a:gd name="connsiteX7" fmla="*/ 11957050 w 12192000"/>
              <a:gd name="connsiteY7" fmla="*/ 6699250 h 6858000"/>
              <a:gd name="connsiteX8" fmla="*/ 11906250 w 12192000"/>
              <a:gd name="connsiteY8" fmla="*/ 209550 h 6858000"/>
              <a:gd name="connsiteX9" fmla="*/ 209550 w 12192000"/>
              <a:gd name="connsiteY9" fmla="*/ 19685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209550 w 12192000"/>
              <a:gd name="connsiteY5" fmla="*/ 196850 h 6858000"/>
              <a:gd name="connsiteX6" fmla="*/ 209550 w 12192000"/>
              <a:gd name="connsiteY6" fmla="*/ 6699250 h 6858000"/>
              <a:gd name="connsiteX7" fmla="*/ 11957050 w 12192000"/>
              <a:gd name="connsiteY7" fmla="*/ 6699250 h 6858000"/>
              <a:gd name="connsiteX8" fmla="*/ 11742477 w 12192000"/>
              <a:gd name="connsiteY8" fmla="*/ 264141 h 6858000"/>
              <a:gd name="connsiteX9" fmla="*/ 209550 w 12192000"/>
              <a:gd name="connsiteY9" fmla="*/ 19685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209550 w 12192000"/>
              <a:gd name="connsiteY5" fmla="*/ 196850 h 6858000"/>
              <a:gd name="connsiteX6" fmla="*/ 209550 w 12192000"/>
              <a:gd name="connsiteY6" fmla="*/ 6699250 h 6858000"/>
              <a:gd name="connsiteX7" fmla="*/ 11957050 w 12192000"/>
              <a:gd name="connsiteY7" fmla="*/ 6699250 h 6858000"/>
              <a:gd name="connsiteX8" fmla="*/ 11742477 w 12192000"/>
              <a:gd name="connsiteY8" fmla="*/ 264141 h 6858000"/>
              <a:gd name="connsiteX9" fmla="*/ 209550 w 12192000"/>
              <a:gd name="connsiteY9" fmla="*/ 19685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209550 w 12192000"/>
              <a:gd name="connsiteY5" fmla="*/ 196850 h 6858000"/>
              <a:gd name="connsiteX6" fmla="*/ 209550 w 12192000"/>
              <a:gd name="connsiteY6" fmla="*/ 6699250 h 6858000"/>
              <a:gd name="connsiteX7" fmla="*/ 11957050 w 12192000"/>
              <a:gd name="connsiteY7" fmla="*/ 6699250 h 6858000"/>
              <a:gd name="connsiteX8" fmla="*/ 11769772 w 12192000"/>
              <a:gd name="connsiteY8" fmla="*/ 236846 h 6858000"/>
              <a:gd name="connsiteX9" fmla="*/ 209550 w 12192000"/>
              <a:gd name="connsiteY9" fmla="*/ 19685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209550 w 12192000"/>
              <a:gd name="connsiteY5" fmla="*/ 196850 h 6858000"/>
              <a:gd name="connsiteX6" fmla="*/ 209550 w 12192000"/>
              <a:gd name="connsiteY6" fmla="*/ 6699250 h 6858000"/>
              <a:gd name="connsiteX7" fmla="*/ 11957050 w 12192000"/>
              <a:gd name="connsiteY7" fmla="*/ 6699250 h 6858000"/>
              <a:gd name="connsiteX8" fmla="*/ 9408709 w 12192000"/>
              <a:gd name="connsiteY8" fmla="*/ 2461431 h 6858000"/>
              <a:gd name="connsiteX9" fmla="*/ 209550 w 12192000"/>
              <a:gd name="connsiteY9" fmla="*/ 19685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209550 w 12192000"/>
              <a:gd name="connsiteY5" fmla="*/ 196850 h 6858000"/>
              <a:gd name="connsiteX6" fmla="*/ 209550 w 12192000"/>
              <a:gd name="connsiteY6" fmla="*/ 6699250 h 6858000"/>
              <a:gd name="connsiteX7" fmla="*/ 11957050 w 12192000"/>
              <a:gd name="connsiteY7" fmla="*/ 6699250 h 6858000"/>
              <a:gd name="connsiteX8" fmla="*/ 11674237 w 12192000"/>
              <a:gd name="connsiteY8" fmla="*/ 250494 h 6858000"/>
              <a:gd name="connsiteX9" fmla="*/ 209550 w 12192000"/>
              <a:gd name="connsiteY9" fmla="*/ 19685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209550 w 12192000"/>
              <a:gd name="connsiteY5" fmla="*/ 196850 h 6858000"/>
              <a:gd name="connsiteX6" fmla="*/ 209550 w 12192000"/>
              <a:gd name="connsiteY6" fmla="*/ 6699250 h 6858000"/>
              <a:gd name="connsiteX7" fmla="*/ 11957050 w 12192000"/>
              <a:gd name="connsiteY7" fmla="*/ 6699250 h 6858000"/>
              <a:gd name="connsiteX8" fmla="*/ 11674237 w 12192000"/>
              <a:gd name="connsiteY8" fmla="*/ 250494 h 6858000"/>
              <a:gd name="connsiteX9" fmla="*/ 209550 w 12192000"/>
              <a:gd name="connsiteY9" fmla="*/ 19685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209550 w 12192000"/>
              <a:gd name="connsiteY5" fmla="*/ 196850 h 6858000"/>
              <a:gd name="connsiteX6" fmla="*/ 209550 w 12192000"/>
              <a:gd name="connsiteY6" fmla="*/ 6699250 h 6858000"/>
              <a:gd name="connsiteX7" fmla="*/ 11957050 w 12192000"/>
              <a:gd name="connsiteY7" fmla="*/ 6699250 h 6858000"/>
              <a:gd name="connsiteX8" fmla="*/ 11674237 w 12192000"/>
              <a:gd name="connsiteY8" fmla="*/ 250494 h 6858000"/>
              <a:gd name="connsiteX9" fmla="*/ 209550 w 12192000"/>
              <a:gd name="connsiteY9" fmla="*/ 1968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209550" y="196850"/>
                </a:moveTo>
                <a:lnTo>
                  <a:pt x="209550" y="6699250"/>
                </a:lnTo>
                <a:lnTo>
                  <a:pt x="11957050" y="6699250"/>
                </a:lnTo>
                <a:cubicBezTo>
                  <a:pt x="11940117" y="4536017"/>
                  <a:pt x="10829844" y="937873"/>
                  <a:pt x="11674237" y="250494"/>
                </a:cubicBezTo>
                <a:lnTo>
                  <a:pt x="209550" y="196850"/>
                </a:lnTo>
                <a:close/>
              </a:path>
            </a:pathLst>
          </a:custGeom>
          <a:gradFill>
            <a:gsLst>
              <a:gs pos="0">
                <a:srgbClr val="00B050"/>
              </a:gs>
              <a:gs pos="81000">
                <a:schemeClr val="accent1">
                  <a:lumMod val="45000"/>
                  <a:lumOff val="55000"/>
                </a:schemeClr>
              </a:gs>
              <a:gs pos="39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4EEF574-8C47-41AD-A33F-CC848A14F411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279" y="5471274"/>
            <a:ext cx="1247952" cy="124795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39" t="116280" r="11051" b="-38918"/>
          <a:stretch/>
        </p:blipFill>
        <p:spPr>
          <a:xfrm>
            <a:off x="8610600" y="4096512"/>
            <a:ext cx="974921" cy="4323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colorTemperature colorTemp="47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1723" y="10920"/>
            <a:ext cx="1335508" cy="13355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034" y="-21772"/>
            <a:ext cx="1462100" cy="97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54358" y="5898005"/>
            <a:ext cx="1462098" cy="9729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4875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5" r:id="rId2"/>
    <p:sldLayoutId id="2147483649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7" r:id="rId18"/>
    <p:sldLayoutId id="2147483666" r:id="rId19"/>
    <p:sldLayoutId id="2147483668" r:id="rId20"/>
    <p:sldLayoutId id="2147483670" r:id="rId21"/>
    <p:sldLayoutId id="2147483669" r:id="rId22"/>
    <p:sldLayoutId id="2147483671" r:id="rId23"/>
    <p:sldLayoutId id="2147483672" r:id="rId24"/>
  </p:sldLayoutIdLst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1500" b="1" kern="1200" cap="none" spc="0">
          <a:ln w="12700">
            <a:solidFill>
              <a:schemeClr val="accent3">
                <a:lumMod val="50000"/>
              </a:schemeClr>
            </a:solidFill>
            <a:prstDash val="solid"/>
          </a:ln>
          <a:pattFill prst="narHorz">
            <a:fgClr>
              <a:schemeClr val="accent3"/>
            </a:fgClr>
            <a:bgClr>
              <a:schemeClr val="accent3">
                <a:lumMod val="40000"/>
                <a:lumOff val="60000"/>
              </a:schemeClr>
            </a:bgClr>
          </a:pattFill>
          <a:effectLst>
            <a:innerShdw blurRad="177800">
              <a:schemeClr val="accent3">
                <a:lumMod val="50000"/>
              </a:schemeClr>
            </a:inn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140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53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15.10.2019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270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15.10.2019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400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15.10.2019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386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15.10.2019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81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15.10.2019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119887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15.10.2019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95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15.10.2019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487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15.10.2019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390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15.10.2019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399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61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9566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209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993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04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359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163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260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634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931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040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522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15.10.2019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n-NO" smtClean="0"/>
              <a:t>MD. AL AMIN, CHHATAK, SUNAMGONJ, 01716184734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83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242</Words>
  <Application>Microsoft Office PowerPoint</Application>
  <PresentationFormat>Widescreen</PresentationFormat>
  <Paragraphs>44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 CENA</vt:lpstr>
      <vt:lpstr>Arial</vt:lpstr>
      <vt:lpstr>Calibri</vt:lpstr>
      <vt:lpstr>Calibri Light</vt:lpstr>
      <vt:lpstr>Source Sans Pro Semibold</vt:lpstr>
      <vt:lpstr>Times New Roman</vt:lpstr>
      <vt:lpstr>Office Theme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 Amin</dc:creator>
  <cp:lastModifiedBy>Al Amin</cp:lastModifiedBy>
  <cp:revision>122</cp:revision>
  <dcterms:created xsi:type="dcterms:W3CDTF">2019-10-14T18:58:04Z</dcterms:created>
  <dcterms:modified xsi:type="dcterms:W3CDTF">2019-10-20T17:56:41Z</dcterms:modified>
</cp:coreProperties>
</file>