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0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5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B2B93-AC33-4EBE-961E-4DC856EDA61D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5937C-A9EA-428D-834F-441E63600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100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FD336-2433-4FFB-81C5-E254DD23E4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769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7FD336-2433-4FFB-81C5-E254DD23E49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231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374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830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123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48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415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61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1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3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04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07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96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4E74F0-66FE-466B-BED8-795E32A8A109}" type="datetimeFigureOut">
              <a:rPr lang="en-US" smtClean="0"/>
              <a:t>7/10/2019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A5BCD-1315-47EF-8EE5-337BA4C0C3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770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1752601"/>
            <a:ext cx="533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62400" y="5181600"/>
            <a:ext cx="3962400" cy="1446550"/>
          </a:xfrm>
          <a:prstGeom prst="rect">
            <a:avLst/>
          </a:prstGeom>
          <a:noFill/>
        </p:spPr>
        <p:txBody>
          <a:bodyPr wrap="square" rtlCol="0">
            <a:prstTxWarp prst="textChevronInverted">
              <a:avLst/>
            </a:prstTxWarp>
            <a:spAutoFit/>
          </a:bodyPr>
          <a:lstStyle/>
          <a:p>
            <a:pPr algn="ctr"/>
            <a:r>
              <a:rPr lang="bn-BD" sz="8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8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1" y="1143001"/>
            <a:ext cx="6715365" cy="377403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10734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3400" y="115887"/>
            <a:ext cx="34290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bn-BD" dirty="0"/>
              <a:t>পরিচিতি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1524000"/>
            <a:ext cx="3581400" cy="762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                                </a:t>
            </a:r>
          </a:p>
          <a:p>
            <a:pPr algn="ctr"/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32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 পাঠ পরিচিতি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57400" y="2555874"/>
            <a:ext cx="3657600" cy="3844926"/>
          </a:xfrm>
          <a:ln w="57150">
            <a:solidFill>
              <a:srgbClr val="FFFF00"/>
            </a:solidFill>
            <a:prstDash val="dashDot"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বিষয়ঃবা.ও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পরিচয়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en-US" sz="3600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পরিবেশ দূষণের কারণ</a:t>
            </a:r>
          </a:p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পাঠ্যাংশঃমানুষ----দূষণ</a:t>
            </a:r>
          </a:p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শ্রেণিঃতৃতীয়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r>
              <a:rPr lang="bn-BD" sz="3600" dirty="0">
                <a:latin typeface="NikoshBAN" pitchFamily="2" charset="0"/>
                <a:cs typeface="NikoshBAN" pitchFamily="2" charset="0"/>
              </a:rPr>
              <a:t>সময়ঃ৪০মিনিট</a:t>
            </a:r>
          </a:p>
        </p:txBody>
      </p:sp>
      <p:sp>
        <p:nvSpPr>
          <p:cNvPr id="7" name="Rectangle 6"/>
          <p:cNvSpPr/>
          <p:nvPr/>
        </p:nvSpPr>
        <p:spPr>
          <a:xfrm>
            <a:off x="1839772" y="395001"/>
            <a:ext cx="38664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"/>
          </p:nvPr>
        </p:nvSpPr>
        <p:spPr>
          <a:xfrm>
            <a:off x="6400800" y="1524000"/>
            <a:ext cx="3581400" cy="6858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48401" y="2615148"/>
            <a:ext cx="3962399" cy="378565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FFFF00"/>
            </a:solidFill>
            <a:prstDash val="dashDot"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উম্মে নূর মোছাঃ হাবিবা খাতুন</a:t>
            </a: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শিক্ষক,</a:t>
            </a: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তেঘর বালক সপ্রাবি,</a:t>
            </a:r>
          </a:p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সদর, জয়পুরহাট।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908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8" grpId="0" build="p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066800"/>
            <a:ext cx="7391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31474" y="1961852"/>
            <a:ext cx="7315200" cy="107721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১১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১ পরিবেশ দূষণ মুক্ত রাখার গুরুত্ব বলতে পারবে।</a:t>
            </a:r>
          </a:p>
          <a:p>
            <a:pPr algn="ctr"/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1474" y="2743200"/>
            <a:ext cx="8153400" cy="16312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১১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3600" dirty="0">
                <a:latin typeface="NikoshBAN" pitchFamily="2" charset="0"/>
                <a:cs typeface="NikoshBAN" pitchFamily="2" charset="0"/>
              </a:rPr>
              <a:t>২ পরিবেশ দূষণ জনিত  কয়েকটি সামাজিক সমস্যা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চিহ্নিত  করতে পারবে।</a:t>
            </a: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1474" y="3955436"/>
            <a:ext cx="64008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কোনটি কোন ধরনের দূষণ তা লিখতে পারবে।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632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43200" y="1720645"/>
            <a:ext cx="7239000" cy="16004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latin typeface="NikoshBAN" pitchFamily="2" charset="0"/>
                <a:cs typeface="NikoshBAN" pitchFamily="2" charset="0"/>
              </a:rPr>
              <a:t>পাঠ ঘোষ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ণা</a:t>
            </a:r>
            <a:endParaRPr lang="bn-BD" sz="54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76600" y="3886201"/>
            <a:ext cx="61722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আজকের  পাঠ  পরিবেশ  দূষণের কারণ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659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1524000"/>
            <a:ext cx="5029200" cy="70788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/>
              <a:t>উপস্থাপন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962400" y="3048001"/>
            <a:ext cx="39624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এসো আমরা ছবি দেখি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33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rash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4600" y="304800"/>
            <a:ext cx="7162800" cy="58125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TextBox 5"/>
          <p:cNvSpPr txBox="1"/>
          <p:nvPr/>
        </p:nvSpPr>
        <p:spPr>
          <a:xfrm>
            <a:off x="3505200" y="6096001"/>
            <a:ext cx="510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মাটিদূষণ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0200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.0118_z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1" y="0"/>
            <a:ext cx="9146546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43200" y="5791201"/>
            <a:ext cx="6248400" cy="64633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বায়ুদূষণ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919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nvironmental-pollution0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-69560"/>
            <a:ext cx="9144000" cy="5946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6600" y="5791201"/>
            <a:ext cx="5562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শব্দদূষণ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91000" y="601980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812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_87314724_73576bd5-76b5-47ad-a19d-6989d0808f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1" y="609600"/>
            <a:ext cx="7857067" cy="50292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3800" y="6096001"/>
            <a:ext cx="43434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মানুষসৃষ্ট দূষণ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813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10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5940" y="381001"/>
            <a:ext cx="8023860" cy="54673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962400" y="5943601"/>
            <a:ext cx="3505200" cy="76944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মাটিদূষণ 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441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D-1006537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0"/>
            <a:ext cx="9144000" cy="5715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810000" y="5867400"/>
            <a:ext cx="4648200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বর্জ্যদূষণ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307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"/>
            <a:ext cx="9144000" cy="5333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0" y="6211670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পানিদূষণ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80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0" y="2438400"/>
            <a:ext cx="7696200" cy="156966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উপরের ছবিতে যা যা দেখলে তা দলে</a:t>
            </a:r>
          </a:p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আলোচনা কর এবংবল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129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2590800"/>
            <a:ext cx="57912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পাঠ্য বইয়ের সঙ্গে সংযোগ স্থাপন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752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04801"/>
            <a:ext cx="5029776" cy="58665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8268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/>
          <p:cNvSpPr/>
          <p:nvPr/>
        </p:nvSpPr>
        <p:spPr>
          <a:xfrm>
            <a:off x="5638800" y="2730917"/>
            <a:ext cx="1981200" cy="1905000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পরিবেশ</a:t>
            </a:r>
          </a:p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দূষণ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8841253" y="2436281"/>
            <a:ext cx="1295400" cy="12954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400" dirty="0">
                <a:latin typeface="NikoshBAN" pitchFamily="2" charset="0"/>
                <a:cs typeface="NikoshBAN" pitchFamily="2" charset="0"/>
              </a:rPr>
              <a:t>শবদূষণ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7228080" y="5336554"/>
            <a:ext cx="1363216" cy="13716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পানিদূষণ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043140" y="509412"/>
            <a:ext cx="1294036" cy="129540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বায়ুদূষণ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4180799" y="1093033"/>
            <a:ext cx="1295400" cy="1219200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মাটিদূষণ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3105755" y="3478553"/>
            <a:ext cx="1522264" cy="1524000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মানুষসৃষ্ট   </a:t>
            </a:r>
          </a:p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দূষণ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4877608" y="5366813"/>
            <a:ext cx="1295400" cy="131108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>
                <a:latin typeface="NikoshBAN" pitchFamily="2" charset="0"/>
                <a:cs typeface="NikoshBAN" pitchFamily="2" charset="0"/>
              </a:rPr>
              <a:t>বর্জ্যদূষণ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ight Arrow 9"/>
          <p:cNvSpPr/>
          <p:nvPr/>
        </p:nvSpPr>
        <p:spPr>
          <a:xfrm rot="13680614">
            <a:off x="5101437" y="2358386"/>
            <a:ext cx="978408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7760505">
            <a:off x="6669522" y="2006236"/>
            <a:ext cx="978408" cy="484632"/>
          </a:xfrm>
          <a:prstGeom prst="rightArrow">
            <a:avLst>
              <a:gd name="adj1" fmla="val 73585"/>
              <a:gd name="adj2" fmla="val 50000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 rot="15391564">
            <a:off x="7992634" y="2798889"/>
            <a:ext cx="484632" cy="1130808"/>
          </a:xfrm>
          <a:prstGeom prst="downArrow">
            <a:avLst>
              <a:gd name="adj1" fmla="val 65723"/>
              <a:gd name="adj2" fmla="val 50000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 rot="3983982">
            <a:off x="7023102" y="4669056"/>
            <a:ext cx="807430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rot="6736663">
            <a:off x="5519287" y="4693405"/>
            <a:ext cx="817525" cy="484632"/>
          </a:xfrm>
          <a:prstGeom prst="rightArrow">
            <a:avLst>
              <a:gd name="adj1" fmla="val 55342"/>
              <a:gd name="adj2" fmla="val 50000"/>
            </a:avLst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rot="9875767">
            <a:off x="4659362" y="3784734"/>
            <a:ext cx="978408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33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0" grpId="0" animBg="1"/>
      <p:bldP spid="10" grpId="0" animBg="1"/>
      <p:bldP spid="11" grpId="0" animBg="1"/>
      <p:bldP spid="14" grpId="0" animBg="1"/>
      <p:bldP spid="18" grpId="0" animBg="1"/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90800" y="1828801"/>
            <a:ext cx="7239000" cy="25545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এসো এবার কিছু লিখিঃ</a:t>
            </a:r>
          </a:p>
          <a:p>
            <a:pPr algn="ctr"/>
            <a:r>
              <a:rPr lang="bn-BD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ছবিতে কোনটি কোন ধরনের দূষণ তা দেখ  এবং লেখঃ</a:t>
            </a:r>
          </a:p>
          <a:p>
            <a:pPr algn="ctr"/>
            <a:endParaRPr lang="bn-BD" sz="40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73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98658" y="1905001"/>
            <a:ext cx="6210300" cy="507831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 দল </a:t>
            </a:r>
            <a:endParaRPr lang="en-US" sz="3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বায়ুতে যে দূষণ........................।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পানিতে যে দূষণ.....................।</a:t>
            </a:r>
          </a:p>
          <a:p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 দল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মাটিতে যে দূষণ...........................।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রাস্তায় শব্দের ফলে যে দূষণ...............।</a:t>
            </a: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endParaRPr lang="bn-BD" sz="3600" dirty="0">
              <a:latin typeface="NikoshBAN" pitchFamily="2" charset="0"/>
              <a:cs typeface="NikoshBAN" pitchFamily="2" charset="0"/>
            </a:endParaRP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0400" y="1295400"/>
            <a:ext cx="3505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4000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ক্যগুলো সম্পর্ণ কর</a:t>
            </a:r>
            <a:endParaRPr lang="en-US" sz="40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187873" y="233205"/>
            <a:ext cx="4031873" cy="707886"/>
          </a:xfrm>
          <a:prstGeom prst="rect">
            <a:avLst/>
          </a:prstGeom>
          <a:solidFill>
            <a:schemeClr val="accent6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এবার ৩টি দলে ভাগ হইঃ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06032" y="5257801"/>
            <a:ext cx="7696200" cy="120032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 দল</a:t>
            </a:r>
          </a:p>
          <a:p>
            <a:r>
              <a:rPr lang="bn-BD" sz="3600" dirty="0">
                <a:latin typeface="NikoshBAN" pitchFamily="2" charset="0"/>
                <a:cs typeface="NikoshBAN" pitchFamily="2" charset="0"/>
              </a:rPr>
              <a:t>রাস্তায় আবর্জনার ফলে যে দূষণ.....................।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911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685800"/>
            <a:ext cx="7162800" cy="2308324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8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এবার উত্তর গুলো জেনে  নিইঃ</a:t>
            </a:r>
          </a:p>
          <a:p>
            <a:r>
              <a:rPr lang="bn-BD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 দলের উত্তর বায়ুদূষণ ও পানিদূষণ</a:t>
            </a:r>
          </a:p>
          <a:p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2209801"/>
            <a:ext cx="762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 দলের উত্তর-মাটিদূষণ ওশব্দদূষণ</a:t>
            </a:r>
          </a:p>
          <a:p>
            <a:r>
              <a:rPr lang="bn-BD" sz="5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bn-BD" sz="5400" dirty="0">
                <a:latin typeface="NikoshBAN" pitchFamily="2" charset="0"/>
                <a:cs typeface="NikoshBAN" pitchFamily="2" charset="0"/>
              </a:rPr>
              <a:t> দলের উত্তর- বর্জ্য দূষণ ও মানব সৃষ্ট দূষণ ।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83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4600" y="914400"/>
            <a:ext cx="6781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ূ</a:t>
            </a:r>
            <a:r>
              <a:rPr lang="bn-BD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ল্যায়</a:t>
            </a:r>
            <a:r>
              <a:rPr lang="en-US" sz="54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ণ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6628" y="2488324"/>
            <a:ext cx="9052034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dirty="0">
                <a:latin typeface="NikoshBAN" pitchFamily="2" charset="0"/>
                <a:cs typeface="NikoshBAN" pitchFamily="2" charset="0"/>
              </a:rPr>
              <a:t>যে কোন ২টি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বাক্যে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>
                <a:latin typeface="NikoshBAN" pitchFamily="2" charset="0"/>
                <a:cs typeface="NikoshBAN" pitchFamily="2" charset="0"/>
              </a:rPr>
              <a:t>পরিবেশ দূষণ সম্পর্কে লিখ।</a:t>
            </a:r>
          </a:p>
          <a:p>
            <a:pPr algn="ctr"/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7770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3962401"/>
            <a:ext cx="4876800" cy="2215991"/>
          </a:xfrm>
          <a:prstGeom prst="rect">
            <a:avLst/>
          </a:prstGeom>
          <a:noFill/>
        </p:spPr>
        <p:txBody>
          <a:bodyPr wrap="square" rtlCol="0">
            <a:prstTxWarp prst="textCurveUp">
              <a:avLst/>
            </a:prstTxWarp>
            <a:spAutoFit/>
          </a:bodyPr>
          <a:lstStyle/>
          <a:p>
            <a:pPr algn="ctr"/>
            <a:r>
              <a:rPr lang="bn-BD" sz="138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7200" y="304801"/>
            <a:ext cx="3777019" cy="38957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86546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212</Words>
  <Application>Microsoft Office PowerPoint</Application>
  <PresentationFormat>Widescreen</PresentationFormat>
  <Paragraphs>70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Calibri</vt:lpstr>
      <vt:lpstr>Calibri Light</vt:lpstr>
      <vt:lpstr>NikoshBAN</vt:lpstr>
      <vt:lpstr>Vrinda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10</cp:revision>
  <dcterms:created xsi:type="dcterms:W3CDTF">2019-07-01T09:27:12Z</dcterms:created>
  <dcterms:modified xsi:type="dcterms:W3CDTF">2019-07-10T04:24:40Z</dcterms:modified>
</cp:coreProperties>
</file>