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4" r:id="rId2"/>
    <p:sldId id="285" r:id="rId3"/>
    <p:sldId id="268" r:id="rId4"/>
    <p:sldId id="270" r:id="rId5"/>
    <p:sldId id="296" r:id="rId6"/>
    <p:sldId id="294" r:id="rId7"/>
    <p:sldId id="286" r:id="rId8"/>
    <p:sldId id="287" r:id="rId9"/>
    <p:sldId id="288" r:id="rId10"/>
    <p:sldId id="289" r:id="rId11"/>
    <p:sldId id="276" r:id="rId12"/>
    <p:sldId id="279" r:id="rId13"/>
    <p:sldId id="290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3C9DD-3DD4-4787-9FFB-5792EB922BDF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6F35F-A27C-4AE6-8635-4C3ED5FA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ttcw21\Desktop\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64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0"/>
            <a:ext cx="5105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13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-152400"/>
            <a:ext cx="62484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কুটির শিল্পঃ</a:t>
            </a:r>
          </a:p>
          <a:p>
            <a:r>
              <a:rPr lang="bn-BD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তাঁতবস্ত্র, মাটির তৈরি জিনিসপত্র , বাঁশ, বেত ও কাঠের  কাজ , শাড়ি বা মিষ্টির  প্যাকেট আগরবাতি ইত্যাতি।</a:t>
            </a:r>
            <a:endParaRPr lang="en-US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506" name="Picture 2" descr="C:\Documents and Settings\ttcw21\Desktop\2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2590800"/>
            <a:ext cx="2980267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07" name="Picture 3" descr="C:\Documents and Settings\ttcw21\Desktop\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590800"/>
            <a:ext cx="3433187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62" name="Picture 2" descr="C:\Documents and Settings\ttcw21\Desktop\2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590800"/>
            <a:ext cx="3124200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2392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13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দলীয় কাজঃ</a:t>
            </a:r>
            <a:r>
              <a:rPr lang="bn-BD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2743200"/>
            <a:ext cx="7315200" cy="411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কুটিরশিল্প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6400" y="2819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অর্থনীতিতে পাট শিল্পের ভূমিকা তোমার পাঠ্য বইয়ের আলোকে  সংক্ষেপে লিখ।</a:t>
            </a:r>
            <a:endParaRPr lang="en-US" sz="40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617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14400"/>
            <a:ext cx="8229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কাজঃ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কুটিরশিল্প জাতীয় অর্থনীতিতে কী ভূমিকা রাখতে পারে - সংক্ষেপে লিখ।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ttcw21\Desktop\po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569" y="17584"/>
            <a:ext cx="9167569" cy="684041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305652" y="304800"/>
            <a:ext cx="4147289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8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মোহাম্মদ </a:t>
            </a:r>
            <a:r>
              <a:rPr lang="en-US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রফিকুল</a:t>
            </a:r>
            <a:r>
              <a:rPr lang="en-US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endParaRPr lang="bn-BD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  <a:r>
              <a:rPr lang="en-US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বাশহাটী</a:t>
            </a: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উচ্চ</a:t>
            </a:r>
            <a:r>
              <a:rPr lang="en-US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বিদ্যালয়,</a:t>
            </a:r>
            <a:r>
              <a:rPr lang="en-US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নান্দাইল</a:t>
            </a: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-ময়মনসিংহ 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28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সপ্তম</a:t>
            </a:r>
          </a:p>
          <a:p>
            <a:pPr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pPr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মিনিট</a:t>
            </a:r>
          </a:p>
          <a:p>
            <a:pPr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 ০৯/০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খ্রিঃ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Documents and Settings\ttcw21\Desktop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0"/>
            <a:ext cx="4070073" cy="3657600"/>
          </a:xfrm>
          <a:prstGeom prst="rect">
            <a:avLst/>
          </a:prstGeom>
          <a:noFill/>
        </p:spPr>
      </p:pic>
      <p:pic>
        <p:nvPicPr>
          <p:cNvPr id="5122" name="Picture 2" descr="C:\Documents and Settings\ttcw21\Desktop\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0"/>
            <a:ext cx="3352800" cy="3580818"/>
          </a:xfrm>
          <a:prstGeom prst="rect">
            <a:avLst/>
          </a:prstGeom>
          <a:noFill/>
        </p:spPr>
      </p:pic>
      <p:pic>
        <p:nvPicPr>
          <p:cNvPr id="5123" name="Picture 3" descr="C:\Documents and Settings\ttcw21\Desktop\0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2529" y="0"/>
            <a:ext cx="2801471" cy="3581400"/>
          </a:xfrm>
          <a:prstGeom prst="rect">
            <a:avLst/>
          </a:prstGeom>
          <a:noFill/>
        </p:spPr>
      </p:pic>
      <p:pic>
        <p:nvPicPr>
          <p:cNvPr id="5124" name="Picture 4" descr="C:\Documents and Settings\ttcw21\Desktop\0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066800" y="3733800"/>
            <a:ext cx="4800600" cy="3694212"/>
          </a:xfrm>
          <a:prstGeom prst="rect">
            <a:avLst/>
          </a:prstGeom>
          <a:noFill/>
        </p:spPr>
      </p:pic>
      <p:pic>
        <p:nvPicPr>
          <p:cNvPr id="5125" name="Picture 5" descr="C:\Documents and Settings\ttcw21\Desktop\05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3657600"/>
            <a:ext cx="5410200" cy="3814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 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134380"/>
            <a:ext cx="525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বাংলাদেশের অর্থনীতিতে শিল্পের ভূমিকা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০১।বাংলাদেশের কয়েকটি শিল্প প্রতিষ্ঠানের নাম বলতে পারবে।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০২।বাংলাদেশের অর্থনীতিতে  শিল্পের অবদান বর্ণনা করতে পারবে।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০৩।বাংলাদেশে শিল্পের ভবিষ্যৎ সম্ভবনা বর্ণনা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28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457200"/>
            <a:ext cx="701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শিল্পের শ্রেণি বিভাগঃ</a:t>
            </a:r>
          </a:p>
          <a:p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2860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বৃহৎ শিল্প, </a:t>
            </a:r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মাঝারি শিল্প, </a:t>
            </a:r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ক্ষুদ্র শিল্প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6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কুটির শিল্প </a:t>
            </a:r>
            <a:r>
              <a:rPr lang="bn-BD" sz="6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6000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048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6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বৃহৎ শিল্পঃ </a:t>
            </a:r>
            <a:endParaRPr lang="bn-BD" sz="24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পাট, বস্ত্র ,চিনি, সার ,সিমেন্ট, রেল, ইনঞ্জিনিয়ারিং, বিদ্যুৎ ইত্যাদি। </a:t>
            </a:r>
            <a:endParaRPr lang="en-US" sz="2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530" name="Picture 2" descr="C:\Documents and Settings\ttcw21\Desktop\garm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672147"/>
            <a:ext cx="9220200" cy="5490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ttcw21\Desktop\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854" y="1676400"/>
            <a:ext cx="8664146" cy="4953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5334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মাঝারি শিল্পঃ 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হাল্কা ইনঞ্জিনিয়ারিং, সিল্ক, সিরামিক ইত্যাদি।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ttcw21\Desktop\khad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7157" y="1828800"/>
            <a:ext cx="4026843" cy="5029200"/>
          </a:xfrm>
          <a:prstGeom prst="rect">
            <a:avLst/>
          </a:prstGeom>
          <a:noFill/>
        </p:spPr>
      </p:pic>
      <p:pic>
        <p:nvPicPr>
          <p:cNvPr id="24581" name="Picture 5" descr="C:\Documents and Settings\ttcw21\Desktop\ca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1"/>
            <a:ext cx="5188276" cy="5029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0"/>
            <a:ext cx="8686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u="sng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7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ক্ষুদ্র শিল্পঃ</a:t>
            </a:r>
            <a:endParaRPr lang="en-US" sz="72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চাল কল, ছোট ছোট জুতা বা ল্পাস্টিক কারখানা খাদ্য প্রক্রিয়াজাত ইত্যাদি।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193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 দলীয় কাজঃ 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133</cp:revision>
  <dcterms:created xsi:type="dcterms:W3CDTF">2006-08-16T00:00:00Z</dcterms:created>
  <dcterms:modified xsi:type="dcterms:W3CDTF">2019-10-22T05:55:24Z</dcterms:modified>
</cp:coreProperties>
</file>