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84" r:id="rId2"/>
    <p:sldId id="257" r:id="rId3"/>
    <p:sldId id="258" r:id="rId4"/>
    <p:sldId id="259" r:id="rId5"/>
    <p:sldId id="266" r:id="rId6"/>
    <p:sldId id="267" r:id="rId7"/>
    <p:sldId id="268" r:id="rId8"/>
    <p:sldId id="269" r:id="rId9"/>
    <p:sldId id="270" r:id="rId10"/>
    <p:sldId id="271" r:id="rId11"/>
    <p:sldId id="276" r:id="rId12"/>
    <p:sldId id="281" r:id="rId13"/>
    <p:sldId id="278" r:id="rId14"/>
    <p:sldId id="282" r:id="rId15"/>
    <p:sldId id="283" r:id="rId16"/>
    <p:sldId id="28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5" d="100"/>
          <a:sy n="95" d="100"/>
        </p:scale>
        <p:origin x="-666" y="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E60075-02C8-40F1-866A-356DBB234F2D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F93E9A-330F-4D95-B5FF-C8A19174869E}">
      <dgm:prSet phldrT="[Text]"/>
      <dgm:spPr/>
      <dgm:t>
        <a:bodyPr/>
        <a:lstStyle/>
        <a:p>
          <a:r>
            <a:rPr lang="bn-IN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নতুন শব্দ</a:t>
          </a:r>
          <a:endParaRPr lang="en-US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0193B73F-3690-41ED-A270-23FA7CA2BA02}" type="parTrans" cxnId="{CC8018F0-D7F3-41EF-B205-4587A10C8E5E}">
      <dgm:prSet/>
      <dgm:spPr/>
      <dgm:t>
        <a:bodyPr/>
        <a:lstStyle/>
        <a:p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23E50FE7-5BD6-41EB-9555-ADAF20066BD1}" type="sibTrans" cxnId="{CC8018F0-D7F3-41EF-B205-4587A10C8E5E}">
      <dgm:prSet/>
      <dgm:spPr/>
      <dgm:t>
        <a:bodyPr/>
        <a:lstStyle/>
        <a:p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C0F60DD9-3321-4CB2-B1DC-CD66218331C4}">
      <dgm:prSet phldrT="[Text]"/>
      <dgm:spPr/>
      <dgm:t>
        <a:bodyPr/>
        <a:lstStyle/>
        <a:p>
          <a:r>
            <a:rPr lang="bn-IN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কান্ড </a:t>
          </a:r>
          <a:endParaRPr lang="en-US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16337BB3-0BB8-4A7A-88EE-DDA10D4A8227}" type="parTrans" cxnId="{7596FD83-CA3E-4171-90CB-C1593545B270}">
      <dgm:prSet/>
      <dgm:spPr/>
      <dgm:t>
        <a:bodyPr/>
        <a:lstStyle/>
        <a:p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9CAACDAE-B2D0-476A-BEEE-9E693A16F96A}" type="sibTrans" cxnId="{7596FD83-CA3E-4171-90CB-C1593545B270}">
      <dgm:prSet/>
      <dgm:spPr/>
      <dgm:t>
        <a:bodyPr/>
        <a:lstStyle/>
        <a:p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8E4CC9E4-BAF2-4E8A-AE12-4D116243FFF5}">
      <dgm:prSet phldrT="[Text]"/>
      <dgm:spPr/>
      <dgm:t>
        <a:bodyPr/>
        <a:lstStyle/>
        <a:p>
          <a:r>
            <a:rPr lang="bn-IN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ডাকাডাকি</a:t>
          </a:r>
          <a:endParaRPr lang="en-US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458A4FCB-80A9-4124-AD5E-D1337C69D90D}" type="parTrans" cxnId="{28B83E49-BA31-4B6C-AC91-74816CC19A95}">
      <dgm:prSet/>
      <dgm:spPr/>
      <dgm:t>
        <a:bodyPr/>
        <a:lstStyle/>
        <a:p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BDA4056C-DD24-439F-B0F0-6D1285726B4B}" type="sibTrans" cxnId="{28B83E49-BA31-4B6C-AC91-74816CC19A95}">
      <dgm:prSet/>
      <dgm:spPr/>
      <dgm:t>
        <a:bodyPr/>
        <a:lstStyle/>
        <a:p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FC70C1E6-92C1-4369-AF3B-44972B7F7B9B}">
      <dgm:prSet phldrT="[Text]"/>
      <dgm:spPr/>
      <dgm:t>
        <a:bodyPr/>
        <a:lstStyle/>
        <a:p>
          <a:r>
            <a:rPr lang="bn-IN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প্রতিবেশি</a:t>
          </a:r>
          <a:endParaRPr lang="en-US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B9918680-BCF2-41E5-8FC7-07C606D17075}" type="parTrans" cxnId="{9D0C04DD-AC2D-4153-BA97-B5567E2F6A36}">
      <dgm:prSet/>
      <dgm:spPr/>
      <dgm:t>
        <a:bodyPr/>
        <a:lstStyle/>
        <a:p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D57A59A8-4E1B-4C46-AF3F-AC44768EC7C9}" type="sibTrans" cxnId="{9D0C04DD-AC2D-4153-BA97-B5567E2F6A36}">
      <dgm:prSet/>
      <dgm:spPr/>
      <dgm:t>
        <a:bodyPr/>
        <a:lstStyle/>
        <a:p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E5877DB4-F6BC-43D2-863D-28BF8E1D26D0}">
      <dgm:prSet phldrT="[Text]"/>
      <dgm:spPr/>
      <dgm:t>
        <a:bodyPr/>
        <a:lstStyle/>
        <a:p>
          <a:r>
            <a:rPr lang="bn-IN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চালাক</a:t>
          </a:r>
          <a:endParaRPr lang="en-US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E07D535A-CDFC-4F72-90BB-4DD2B0301D2F}" type="parTrans" cxnId="{EB8DCFCF-A519-4641-9C55-405AFE239545}">
      <dgm:prSet/>
      <dgm:spPr/>
      <dgm:t>
        <a:bodyPr/>
        <a:lstStyle/>
        <a:p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C4B32DB6-8332-48E9-AC1D-0CB5DFA3213F}" type="sibTrans" cxnId="{EB8DCFCF-A519-4641-9C55-405AFE239545}">
      <dgm:prSet/>
      <dgm:spPr/>
      <dgm:t>
        <a:bodyPr/>
        <a:lstStyle/>
        <a:p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478A632A-1125-4C13-8387-5BABDB605DFF}" type="pres">
      <dgm:prSet presAssocID="{FCE60075-02C8-40F1-866A-356DBB234F2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5461C6C-D88E-43A6-A940-46995CF44946}" type="pres">
      <dgm:prSet presAssocID="{30F93E9A-330F-4D95-B5FF-C8A19174869E}" presName="centerShape" presStyleLbl="node0" presStyleIdx="0" presStyleCnt="1"/>
      <dgm:spPr/>
      <dgm:t>
        <a:bodyPr/>
        <a:lstStyle/>
        <a:p>
          <a:endParaRPr lang="en-US"/>
        </a:p>
      </dgm:t>
    </dgm:pt>
    <dgm:pt modelId="{159BE3F9-D169-48F5-880D-EB256AD2DC32}" type="pres">
      <dgm:prSet presAssocID="{16337BB3-0BB8-4A7A-88EE-DDA10D4A8227}" presName="Name9" presStyleLbl="parChTrans1D2" presStyleIdx="0" presStyleCnt="4"/>
      <dgm:spPr/>
      <dgm:t>
        <a:bodyPr/>
        <a:lstStyle/>
        <a:p>
          <a:endParaRPr lang="en-US"/>
        </a:p>
      </dgm:t>
    </dgm:pt>
    <dgm:pt modelId="{40E40B45-176A-4581-81CD-C5DA6C3732ED}" type="pres">
      <dgm:prSet presAssocID="{16337BB3-0BB8-4A7A-88EE-DDA10D4A8227}" presName="connTx" presStyleLbl="parChTrans1D2" presStyleIdx="0" presStyleCnt="4"/>
      <dgm:spPr/>
      <dgm:t>
        <a:bodyPr/>
        <a:lstStyle/>
        <a:p>
          <a:endParaRPr lang="en-US"/>
        </a:p>
      </dgm:t>
    </dgm:pt>
    <dgm:pt modelId="{D10DA4B9-005B-4B63-AA73-DA5D32611F23}" type="pres">
      <dgm:prSet presAssocID="{C0F60DD9-3321-4CB2-B1DC-CD66218331C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183A14-9CB6-452F-A8D0-9B18A6C40495}" type="pres">
      <dgm:prSet presAssocID="{458A4FCB-80A9-4124-AD5E-D1337C69D90D}" presName="Name9" presStyleLbl="parChTrans1D2" presStyleIdx="1" presStyleCnt="4"/>
      <dgm:spPr/>
      <dgm:t>
        <a:bodyPr/>
        <a:lstStyle/>
        <a:p>
          <a:endParaRPr lang="en-US"/>
        </a:p>
      </dgm:t>
    </dgm:pt>
    <dgm:pt modelId="{546FA175-E344-4CB0-AEC5-3FEC453F3DA3}" type="pres">
      <dgm:prSet presAssocID="{458A4FCB-80A9-4124-AD5E-D1337C69D90D}" presName="connTx" presStyleLbl="parChTrans1D2" presStyleIdx="1" presStyleCnt="4"/>
      <dgm:spPr/>
      <dgm:t>
        <a:bodyPr/>
        <a:lstStyle/>
        <a:p>
          <a:endParaRPr lang="en-US"/>
        </a:p>
      </dgm:t>
    </dgm:pt>
    <dgm:pt modelId="{1448F6C3-1304-4B0D-98DB-FC95075A2F33}" type="pres">
      <dgm:prSet presAssocID="{8E4CC9E4-BAF2-4E8A-AE12-4D116243FFF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F5AB68-2DF6-4C6A-BFE5-5FD72CA764B4}" type="pres">
      <dgm:prSet presAssocID="{B9918680-BCF2-41E5-8FC7-07C606D17075}" presName="Name9" presStyleLbl="parChTrans1D2" presStyleIdx="2" presStyleCnt="4"/>
      <dgm:spPr/>
      <dgm:t>
        <a:bodyPr/>
        <a:lstStyle/>
        <a:p>
          <a:endParaRPr lang="en-US"/>
        </a:p>
      </dgm:t>
    </dgm:pt>
    <dgm:pt modelId="{335E7A1B-9F47-4B39-A8F9-0CCE7D1062A0}" type="pres">
      <dgm:prSet presAssocID="{B9918680-BCF2-41E5-8FC7-07C606D17075}" presName="connTx" presStyleLbl="parChTrans1D2" presStyleIdx="2" presStyleCnt="4"/>
      <dgm:spPr/>
      <dgm:t>
        <a:bodyPr/>
        <a:lstStyle/>
        <a:p>
          <a:endParaRPr lang="en-US"/>
        </a:p>
      </dgm:t>
    </dgm:pt>
    <dgm:pt modelId="{74462B6F-C34F-4EC5-8EFA-BB8275DEDB34}" type="pres">
      <dgm:prSet presAssocID="{FC70C1E6-92C1-4369-AF3B-44972B7F7B9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655411-E2FA-4C41-8721-274DA497FCEA}" type="pres">
      <dgm:prSet presAssocID="{E07D535A-CDFC-4F72-90BB-4DD2B0301D2F}" presName="Name9" presStyleLbl="parChTrans1D2" presStyleIdx="3" presStyleCnt="4"/>
      <dgm:spPr/>
      <dgm:t>
        <a:bodyPr/>
        <a:lstStyle/>
        <a:p>
          <a:endParaRPr lang="en-US"/>
        </a:p>
      </dgm:t>
    </dgm:pt>
    <dgm:pt modelId="{42787DE5-3FD1-4FF6-92DC-B2CBDDF64D18}" type="pres">
      <dgm:prSet presAssocID="{E07D535A-CDFC-4F72-90BB-4DD2B0301D2F}" presName="connTx" presStyleLbl="parChTrans1D2" presStyleIdx="3" presStyleCnt="4"/>
      <dgm:spPr/>
      <dgm:t>
        <a:bodyPr/>
        <a:lstStyle/>
        <a:p>
          <a:endParaRPr lang="en-US"/>
        </a:p>
      </dgm:t>
    </dgm:pt>
    <dgm:pt modelId="{AB0D042D-D130-4DE6-BA0E-F72085D4A9E3}" type="pres">
      <dgm:prSet presAssocID="{E5877DB4-F6BC-43D2-863D-28BF8E1D26D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C7E05B2-871E-4C4A-B22C-D69931D99615}" type="presOf" srcId="{16337BB3-0BB8-4A7A-88EE-DDA10D4A8227}" destId="{159BE3F9-D169-48F5-880D-EB256AD2DC32}" srcOrd="0" destOrd="0" presId="urn:microsoft.com/office/officeart/2005/8/layout/radial1"/>
    <dgm:cxn modelId="{87F8CCC4-687E-4610-99A6-1E08B6328866}" type="presOf" srcId="{E07D535A-CDFC-4F72-90BB-4DD2B0301D2F}" destId="{1A655411-E2FA-4C41-8721-274DA497FCEA}" srcOrd="0" destOrd="0" presId="urn:microsoft.com/office/officeart/2005/8/layout/radial1"/>
    <dgm:cxn modelId="{48D5C9B8-E203-4F92-9453-FC654B4D63D7}" type="presOf" srcId="{B9918680-BCF2-41E5-8FC7-07C606D17075}" destId="{E2F5AB68-2DF6-4C6A-BFE5-5FD72CA764B4}" srcOrd="0" destOrd="0" presId="urn:microsoft.com/office/officeart/2005/8/layout/radial1"/>
    <dgm:cxn modelId="{EB8DCFCF-A519-4641-9C55-405AFE239545}" srcId="{30F93E9A-330F-4D95-B5FF-C8A19174869E}" destId="{E5877DB4-F6BC-43D2-863D-28BF8E1D26D0}" srcOrd="3" destOrd="0" parTransId="{E07D535A-CDFC-4F72-90BB-4DD2B0301D2F}" sibTransId="{C4B32DB6-8332-48E9-AC1D-0CB5DFA3213F}"/>
    <dgm:cxn modelId="{49B6A753-DD12-4E44-8CA9-FDCD5BB6EBC0}" type="presOf" srcId="{458A4FCB-80A9-4124-AD5E-D1337C69D90D}" destId="{546FA175-E344-4CB0-AEC5-3FEC453F3DA3}" srcOrd="1" destOrd="0" presId="urn:microsoft.com/office/officeart/2005/8/layout/radial1"/>
    <dgm:cxn modelId="{C63D8CA4-5647-422F-8FAB-7456F8B963B1}" type="presOf" srcId="{B9918680-BCF2-41E5-8FC7-07C606D17075}" destId="{335E7A1B-9F47-4B39-A8F9-0CCE7D1062A0}" srcOrd="1" destOrd="0" presId="urn:microsoft.com/office/officeart/2005/8/layout/radial1"/>
    <dgm:cxn modelId="{28B83E49-BA31-4B6C-AC91-74816CC19A95}" srcId="{30F93E9A-330F-4D95-B5FF-C8A19174869E}" destId="{8E4CC9E4-BAF2-4E8A-AE12-4D116243FFF5}" srcOrd="1" destOrd="0" parTransId="{458A4FCB-80A9-4124-AD5E-D1337C69D90D}" sibTransId="{BDA4056C-DD24-439F-B0F0-6D1285726B4B}"/>
    <dgm:cxn modelId="{C41D8E3B-35D8-497B-98FA-15C0D26F2B2F}" type="presOf" srcId="{E5877DB4-F6BC-43D2-863D-28BF8E1D26D0}" destId="{AB0D042D-D130-4DE6-BA0E-F72085D4A9E3}" srcOrd="0" destOrd="0" presId="urn:microsoft.com/office/officeart/2005/8/layout/radial1"/>
    <dgm:cxn modelId="{D7056942-66A2-4639-879D-A5A07F39C979}" type="presOf" srcId="{458A4FCB-80A9-4124-AD5E-D1337C69D90D}" destId="{3B183A14-9CB6-452F-A8D0-9B18A6C40495}" srcOrd="0" destOrd="0" presId="urn:microsoft.com/office/officeart/2005/8/layout/radial1"/>
    <dgm:cxn modelId="{8B8A7D7D-8A93-4FD8-AF41-B70C440FA38F}" type="presOf" srcId="{FCE60075-02C8-40F1-866A-356DBB234F2D}" destId="{478A632A-1125-4C13-8387-5BABDB605DFF}" srcOrd="0" destOrd="0" presId="urn:microsoft.com/office/officeart/2005/8/layout/radial1"/>
    <dgm:cxn modelId="{7596FD83-CA3E-4171-90CB-C1593545B270}" srcId="{30F93E9A-330F-4D95-B5FF-C8A19174869E}" destId="{C0F60DD9-3321-4CB2-B1DC-CD66218331C4}" srcOrd="0" destOrd="0" parTransId="{16337BB3-0BB8-4A7A-88EE-DDA10D4A8227}" sibTransId="{9CAACDAE-B2D0-476A-BEEE-9E693A16F96A}"/>
    <dgm:cxn modelId="{E88917D4-FD81-4107-BAEF-4A3CEA644637}" type="presOf" srcId="{16337BB3-0BB8-4A7A-88EE-DDA10D4A8227}" destId="{40E40B45-176A-4581-81CD-C5DA6C3732ED}" srcOrd="1" destOrd="0" presId="urn:microsoft.com/office/officeart/2005/8/layout/radial1"/>
    <dgm:cxn modelId="{CC8018F0-D7F3-41EF-B205-4587A10C8E5E}" srcId="{FCE60075-02C8-40F1-866A-356DBB234F2D}" destId="{30F93E9A-330F-4D95-B5FF-C8A19174869E}" srcOrd="0" destOrd="0" parTransId="{0193B73F-3690-41ED-A270-23FA7CA2BA02}" sibTransId="{23E50FE7-5BD6-41EB-9555-ADAF20066BD1}"/>
    <dgm:cxn modelId="{C725311C-06EB-45EC-910D-DC970A7DA42B}" type="presOf" srcId="{8E4CC9E4-BAF2-4E8A-AE12-4D116243FFF5}" destId="{1448F6C3-1304-4B0D-98DB-FC95075A2F33}" srcOrd="0" destOrd="0" presId="urn:microsoft.com/office/officeart/2005/8/layout/radial1"/>
    <dgm:cxn modelId="{9EF1ACAC-33D5-447D-AF26-8705CC6AD51F}" type="presOf" srcId="{E07D535A-CDFC-4F72-90BB-4DD2B0301D2F}" destId="{42787DE5-3FD1-4FF6-92DC-B2CBDDF64D18}" srcOrd="1" destOrd="0" presId="urn:microsoft.com/office/officeart/2005/8/layout/radial1"/>
    <dgm:cxn modelId="{E3CDE31E-38D2-48C6-B213-4687BAEEFC79}" type="presOf" srcId="{FC70C1E6-92C1-4369-AF3B-44972B7F7B9B}" destId="{74462B6F-C34F-4EC5-8EFA-BB8275DEDB34}" srcOrd="0" destOrd="0" presId="urn:microsoft.com/office/officeart/2005/8/layout/radial1"/>
    <dgm:cxn modelId="{D620BEC6-97CF-4B02-8E6E-DAA5588B4D72}" type="presOf" srcId="{30F93E9A-330F-4D95-B5FF-C8A19174869E}" destId="{65461C6C-D88E-43A6-A940-46995CF44946}" srcOrd="0" destOrd="0" presId="urn:microsoft.com/office/officeart/2005/8/layout/radial1"/>
    <dgm:cxn modelId="{C7039A88-8951-4754-8266-22FFF3B71C3E}" type="presOf" srcId="{C0F60DD9-3321-4CB2-B1DC-CD66218331C4}" destId="{D10DA4B9-005B-4B63-AA73-DA5D32611F23}" srcOrd="0" destOrd="0" presId="urn:microsoft.com/office/officeart/2005/8/layout/radial1"/>
    <dgm:cxn modelId="{9D0C04DD-AC2D-4153-BA97-B5567E2F6A36}" srcId="{30F93E9A-330F-4D95-B5FF-C8A19174869E}" destId="{FC70C1E6-92C1-4369-AF3B-44972B7F7B9B}" srcOrd="2" destOrd="0" parTransId="{B9918680-BCF2-41E5-8FC7-07C606D17075}" sibTransId="{D57A59A8-4E1B-4C46-AF3F-AC44768EC7C9}"/>
    <dgm:cxn modelId="{7D1F7975-62D1-44C7-BBB4-1B5F33AC2974}" type="presParOf" srcId="{478A632A-1125-4C13-8387-5BABDB605DFF}" destId="{65461C6C-D88E-43A6-A940-46995CF44946}" srcOrd="0" destOrd="0" presId="urn:microsoft.com/office/officeart/2005/8/layout/radial1"/>
    <dgm:cxn modelId="{BE9F2B2F-51ED-48F1-8B3E-E0DBB6DF289B}" type="presParOf" srcId="{478A632A-1125-4C13-8387-5BABDB605DFF}" destId="{159BE3F9-D169-48F5-880D-EB256AD2DC32}" srcOrd="1" destOrd="0" presId="urn:microsoft.com/office/officeart/2005/8/layout/radial1"/>
    <dgm:cxn modelId="{C6929A91-5517-45BF-A776-3B2BA3ECA36A}" type="presParOf" srcId="{159BE3F9-D169-48F5-880D-EB256AD2DC32}" destId="{40E40B45-176A-4581-81CD-C5DA6C3732ED}" srcOrd="0" destOrd="0" presId="urn:microsoft.com/office/officeart/2005/8/layout/radial1"/>
    <dgm:cxn modelId="{F190C3FB-6804-4AFD-93C9-F4D662527A5E}" type="presParOf" srcId="{478A632A-1125-4C13-8387-5BABDB605DFF}" destId="{D10DA4B9-005B-4B63-AA73-DA5D32611F23}" srcOrd="2" destOrd="0" presId="urn:microsoft.com/office/officeart/2005/8/layout/radial1"/>
    <dgm:cxn modelId="{4205BF50-F9E1-4264-9AC0-5C618DECEB9C}" type="presParOf" srcId="{478A632A-1125-4C13-8387-5BABDB605DFF}" destId="{3B183A14-9CB6-452F-A8D0-9B18A6C40495}" srcOrd="3" destOrd="0" presId="urn:microsoft.com/office/officeart/2005/8/layout/radial1"/>
    <dgm:cxn modelId="{479DBB18-E8B5-44B3-B835-53823B846601}" type="presParOf" srcId="{3B183A14-9CB6-452F-A8D0-9B18A6C40495}" destId="{546FA175-E344-4CB0-AEC5-3FEC453F3DA3}" srcOrd="0" destOrd="0" presId="urn:microsoft.com/office/officeart/2005/8/layout/radial1"/>
    <dgm:cxn modelId="{D2B43CFA-297F-42CE-AE99-7344246DA8F1}" type="presParOf" srcId="{478A632A-1125-4C13-8387-5BABDB605DFF}" destId="{1448F6C3-1304-4B0D-98DB-FC95075A2F33}" srcOrd="4" destOrd="0" presId="urn:microsoft.com/office/officeart/2005/8/layout/radial1"/>
    <dgm:cxn modelId="{38A7BADE-DBC5-49B7-9152-BB66A705C4DF}" type="presParOf" srcId="{478A632A-1125-4C13-8387-5BABDB605DFF}" destId="{E2F5AB68-2DF6-4C6A-BFE5-5FD72CA764B4}" srcOrd="5" destOrd="0" presId="urn:microsoft.com/office/officeart/2005/8/layout/radial1"/>
    <dgm:cxn modelId="{DDBC8373-7EA9-4AD1-9795-847FA1E0268E}" type="presParOf" srcId="{E2F5AB68-2DF6-4C6A-BFE5-5FD72CA764B4}" destId="{335E7A1B-9F47-4B39-A8F9-0CCE7D1062A0}" srcOrd="0" destOrd="0" presId="urn:microsoft.com/office/officeart/2005/8/layout/radial1"/>
    <dgm:cxn modelId="{2A63EBF0-796A-4F41-B4E2-759E7E13AB0F}" type="presParOf" srcId="{478A632A-1125-4C13-8387-5BABDB605DFF}" destId="{74462B6F-C34F-4EC5-8EFA-BB8275DEDB34}" srcOrd="6" destOrd="0" presId="urn:microsoft.com/office/officeart/2005/8/layout/radial1"/>
    <dgm:cxn modelId="{D644C82A-55BD-4F8E-9DEF-5E5367A77473}" type="presParOf" srcId="{478A632A-1125-4C13-8387-5BABDB605DFF}" destId="{1A655411-E2FA-4C41-8721-274DA497FCEA}" srcOrd="7" destOrd="0" presId="urn:microsoft.com/office/officeart/2005/8/layout/radial1"/>
    <dgm:cxn modelId="{79169C2C-88AE-473E-B5E8-B046D160E4AE}" type="presParOf" srcId="{1A655411-E2FA-4C41-8721-274DA497FCEA}" destId="{42787DE5-3FD1-4FF6-92DC-B2CBDDF64D18}" srcOrd="0" destOrd="0" presId="urn:microsoft.com/office/officeart/2005/8/layout/radial1"/>
    <dgm:cxn modelId="{7E6FB318-564F-4263-86BD-1E023C9EB1C6}" type="presParOf" srcId="{478A632A-1125-4C13-8387-5BABDB605DFF}" destId="{AB0D042D-D130-4DE6-BA0E-F72085D4A9E3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461C6C-D88E-43A6-A940-46995CF44946}">
      <dsp:nvSpPr>
        <dsp:cNvPr id="0" name=""/>
        <dsp:cNvSpPr/>
      </dsp:nvSpPr>
      <dsp:spPr>
        <a:xfrm>
          <a:off x="2488348" y="1472348"/>
          <a:ext cx="1119303" cy="11193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300" b="0" kern="120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নতুন শব্দ</a:t>
          </a:r>
          <a:endParaRPr lang="en-US" sz="23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2652266" y="1636266"/>
        <a:ext cx="791467" cy="791467"/>
      </dsp:txXfrm>
    </dsp:sp>
    <dsp:sp modelId="{159BE3F9-D169-48F5-880D-EB256AD2DC32}">
      <dsp:nvSpPr>
        <dsp:cNvPr id="0" name=""/>
        <dsp:cNvSpPr/>
      </dsp:nvSpPr>
      <dsp:spPr>
        <a:xfrm rot="16200000">
          <a:off x="2878775" y="1286598"/>
          <a:ext cx="33844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38449" y="16525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b="0" kern="120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3039538" y="1294661"/>
        <a:ext cx="16922" cy="16922"/>
      </dsp:txXfrm>
    </dsp:sp>
    <dsp:sp modelId="{D10DA4B9-005B-4B63-AA73-DA5D32611F23}">
      <dsp:nvSpPr>
        <dsp:cNvPr id="0" name=""/>
        <dsp:cNvSpPr/>
      </dsp:nvSpPr>
      <dsp:spPr>
        <a:xfrm>
          <a:off x="2488348" y="14594"/>
          <a:ext cx="1119303" cy="11193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1500" b="0" kern="120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কান্ড </a:t>
          </a:r>
          <a:endParaRPr lang="en-US" sz="15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2652266" y="178512"/>
        <a:ext cx="791467" cy="791467"/>
      </dsp:txXfrm>
    </dsp:sp>
    <dsp:sp modelId="{3B183A14-9CB6-452F-A8D0-9B18A6C40495}">
      <dsp:nvSpPr>
        <dsp:cNvPr id="0" name=""/>
        <dsp:cNvSpPr/>
      </dsp:nvSpPr>
      <dsp:spPr>
        <a:xfrm>
          <a:off x="3607651" y="2015474"/>
          <a:ext cx="33844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38449" y="16525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b="0" kern="120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3768415" y="2023538"/>
        <a:ext cx="16922" cy="16922"/>
      </dsp:txXfrm>
    </dsp:sp>
    <dsp:sp modelId="{1448F6C3-1304-4B0D-98DB-FC95075A2F33}">
      <dsp:nvSpPr>
        <dsp:cNvPr id="0" name=""/>
        <dsp:cNvSpPr/>
      </dsp:nvSpPr>
      <dsp:spPr>
        <a:xfrm>
          <a:off x="3946101" y="1472348"/>
          <a:ext cx="1119303" cy="11193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1500" b="0" kern="120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ডাকাডাকি</a:t>
          </a:r>
          <a:endParaRPr lang="en-US" sz="15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4110019" y="1636266"/>
        <a:ext cx="791467" cy="791467"/>
      </dsp:txXfrm>
    </dsp:sp>
    <dsp:sp modelId="{E2F5AB68-2DF6-4C6A-BFE5-5FD72CA764B4}">
      <dsp:nvSpPr>
        <dsp:cNvPr id="0" name=""/>
        <dsp:cNvSpPr/>
      </dsp:nvSpPr>
      <dsp:spPr>
        <a:xfrm rot="5400000">
          <a:off x="2878775" y="2744351"/>
          <a:ext cx="33844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38449" y="16525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b="0" kern="120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3039538" y="2752415"/>
        <a:ext cx="16922" cy="16922"/>
      </dsp:txXfrm>
    </dsp:sp>
    <dsp:sp modelId="{74462B6F-C34F-4EC5-8EFA-BB8275DEDB34}">
      <dsp:nvSpPr>
        <dsp:cNvPr id="0" name=""/>
        <dsp:cNvSpPr/>
      </dsp:nvSpPr>
      <dsp:spPr>
        <a:xfrm>
          <a:off x="2488348" y="2930101"/>
          <a:ext cx="1119303" cy="11193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1500" b="0" kern="120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প্রতিবেশি</a:t>
          </a:r>
          <a:endParaRPr lang="en-US" sz="15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2652266" y="3094019"/>
        <a:ext cx="791467" cy="791467"/>
      </dsp:txXfrm>
    </dsp:sp>
    <dsp:sp modelId="{1A655411-E2FA-4C41-8721-274DA497FCEA}">
      <dsp:nvSpPr>
        <dsp:cNvPr id="0" name=""/>
        <dsp:cNvSpPr/>
      </dsp:nvSpPr>
      <dsp:spPr>
        <a:xfrm rot="10800000">
          <a:off x="2149898" y="2015474"/>
          <a:ext cx="33844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38449" y="16525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b="0" kern="120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10800000">
        <a:off x="2310661" y="2023538"/>
        <a:ext cx="16922" cy="16922"/>
      </dsp:txXfrm>
    </dsp:sp>
    <dsp:sp modelId="{AB0D042D-D130-4DE6-BA0E-F72085D4A9E3}">
      <dsp:nvSpPr>
        <dsp:cNvPr id="0" name=""/>
        <dsp:cNvSpPr/>
      </dsp:nvSpPr>
      <dsp:spPr>
        <a:xfrm>
          <a:off x="1030594" y="1472348"/>
          <a:ext cx="1119303" cy="11193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1500" b="0" kern="120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চালাক</a:t>
          </a:r>
          <a:endParaRPr lang="en-US" sz="15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1194512" y="1636266"/>
        <a:ext cx="791467" cy="7914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21-Oct-19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21-Oct-19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21-Oct-19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21-Oct-19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21-Oct-19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33600" y="2209800"/>
            <a:ext cx="5328315" cy="40708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990601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739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333226760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52600" y="76200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/>
              <a:t>এসো আমরা নতুন শব্দগুলো জেনে নিই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275370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3600" y="15240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itchFamily="2" charset="0"/>
                <a:cs typeface="NikoshBAN" pitchFamily="2" charset="0"/>
              </a:rPr>
              <a:t>যুক্ত বর্ণঃ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2677533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কান্ড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905000" y="2939143"/>
            <a:ext cx="7620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863269" y="2754477"/>
            <a:ext cx="641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ন্ড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2" name="Straight Arrow Connector 11"/>
          <p:cNvCxnSpPr>
            <a:stCxn id="10" idx="3"/>
          </p:cNvCxnSpPr>
          <p:nvPr/>
        </p:nvCxnSpPr>
        <p:spPr>
          <a:xfrm flipV="1">
            <a:off x="3505200" y="2971135"/>
            <a:ext cx="685800" cy="14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708071" y="2865920"/>
            <a:ext cx="381000" cy="2935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08071" y="281227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itchFamily="2" charset="0"/>
                <a:cs typeface="NikoshBAN" pitchFamily="2" charset="0"/>
              </a:rPr>
              <a:t>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57800" y="284681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itchFamily="2" charset="0"/>
                <a:cs typeface="NikoshBAN" pitchFamily="2" charset="0"/>
              </a:rPr>
              <a:t>ড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257800" y="2846810"/>
            <a:ext cx="381000" cy="369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14400" y="35814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রক্ষা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676400" y="3812232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863269" y="3621536"/>
            <a:ext cx="489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ক্ষ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9" name="Straight Arrow Connector 28"/>
          <p:cNvCxnSpPr>
            <a:stCxn id="27" idx="3"/>
          </p:cNvCxnSpPr>
          <p:nvPr/>
        </p:nvCxnSpPr>
        <p:spPr>
          <a:xfrm flipV="1">
            <a:off x="3352800" y="3852368"/>
            <a:ext cx="83820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4359730" y="3631639"/>
            <a:ext cx="538842" cy="4114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4419601" y="362153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/>
              <a:t>ক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4991100" y="3631639"/>
            <a:ext cx="571500" cy="4114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5089071" y="3656817"/>
            <a:ext cx="359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/>
              <a:t>ষ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838200" y="44958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/>
              <a:t>বাচ্চা</a:t>
            </a:r>
            <a:endParaRPr lang="en-US" dirty="0"/>
          </a:p>
        </p:txBody>
      </p:sp>
      <p:cxnSp>
        <p:nvCxnSpPr>
          <p:cNvPr id="40" name="Straight Arrow Connector 39"/>
          <p:cNvCxnSpPr>
            <a:stCxn id="38" idx="3"/>
          </p:cNvCxnSpPr>
          <p:nvPr/>
        </p:nvCxnSpPr>
        <p:spPr>
          <a:xfrm>
            <a:off x="1600200" y="46863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667000" y="4495800"/>
            <a:ext cx="441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/>
              <a:t>চ্চ 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4337960" y="4558666"/>
            <a:ext cx="370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/>
              <a:t>চ</a:t>
            </a:r>
            <a:endParaRPr lang="en-US" dirty="0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3382817" y="4680466"/>
            <a:ext cx="77816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4327074" y="4558666"/>
            <a:ext cx="533400" cy="4193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991100" y="4558667"/>
            <a:ext cx="647700" cy="4193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5117646" y="4558666"/>
            <a:ext cx="368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/>
              <a:t>চ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8658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0" grpId="0"/>
      <p:bldP spid="15" grpId="0" animBg="1"/>
      <p:bldP spid="16" grpId="0"/>
      <p:bldP spid="17" grpId="0"/>
      <p:bldP spid="18" grpId="0" animBg="1"/>
      <p:bldP spid="22" grpId="0"/>
      <p:bldP spid="27" grpId="0"/>
      <p:bldP spid="33" grpId="0" animBg="1"/>
      <p:bldP spid="35" grpId="0"/>
      <p:bldP spid="36" grpId="0" animBg="1"/>
      <p:bldP spid="37" grpId="0"/>
      <p:bldP spid="38" grpId="0"/>
      <p:bldP spid="43" grpId="0"/>
      <p:bldP spid="44" grpId="0"/>
      <p:bldP spid="49" grpId="0" animBg="1"/>
      <p:bldP spid="50" grpId="0" animBg="1"/>
      <p:bldP spid="5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429431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/>
              <a:t> </a:t>
            </a:r>
            <a:r>
              <a:rPr lang="bn-IN" sz="3600" dirty="0" smtClean="0"/>
              <a:t>শব্দের </a:t>
            </a:r>
            <a:r>
              <a:rPr lang="bn-IN" sz="3600" dirty="0"/>
              <a:t>অর্থ </a:t>
            </a:r>
            <a:r>
              <a:rPr lang="bn-IN" sz="3600" dirty="0" smtClean="0"/>
              <a:t>জেনে</a:t>
            </a:r>
            <a:r>
              <a:rPr lang="en-US" sz="3600" dirty="0" smtClean="0"/>
              <a:t> </a:t>
            </a:r>
            <a:r>
              <a:rPr lang="bn-IN" sz="3600" dirty="0" smtClean="0"/>
              <a:t>নিই 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828800" y="29718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bn-IN" dirty="0" smtClean="0"/>
              <a:t>খুশি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514600" y="3156466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981200" y="22860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রোজ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667000" y="2470666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638300" y="3516868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</a:t>
            </a:r>
            <a:r>
              <a:rPr lang="bn-IN" dirty="0" smtClean="0"/>
              <a:t>ঝাঁক          দল 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743200" y="36576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657600" y="2362200"/>
            <a:ext cx="8531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dirty="0" smtClean="0"/>
              <a:t>প্রতিদিন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10000" y="2971800"/>
            <a:ext cx="728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dirty="0" smtClean="0"/>
              <a:t>আনন্দ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9776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7620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1"/>
          <p:cNvSpPr txBox="1"/>
          <p:nvPr/>
        </p:nvSpPr>
        <p:spPr>
          <a:xfrm>
            <a:off x="876300" y="2157914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 বাক্য গঠনঃ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2"/>
          <p:cNvSpPr txBox="1"/>
          <p:nvPr/>
        </p:nvSpPr>
        <p:spPr>
          <a:xfrm>
            <a:off x="2552700" y="2945759"/>
            <a:ext cx="5715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পরিবেশঃ </a:t>
            </a: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প্রতিবেশিঃ </a:t>
            </a: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ডিমঃ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649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0" y="181791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দলীয় কাজঃ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2895600"/>
            <a:ext cx="609600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১।সকালে কীসের ডাকে আমাদের  ঘুম ভাঙে? </a:t>
            </a:r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২। কাক কেমন করে ডাকে ? </a:t>
            </a:r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৩। কাক পাখি দেখতে কেমন ?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4491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1676401"/>
            <a:ext cx="30480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/>
              <a:t>বাড়ির কাজ 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600200" y="2819400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itchFamily="2" charset="0"/>
                <a:cs typeface="NikoshBAN" pitchFamily="2" charset="0"/>
              </a:rPr>
              <a:t>তোমার পরিচিত দশটি পাখির নাম লি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খে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আনবে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12834883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33600" y="1447800"/>
            <a:ext cx="4648200" cy="304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2600" y="5181600"/>
            <a:ext cx="5257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1807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1219200"/>
            <a:ext cx="7848600" cy="2971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শিক্ষক  পরিচিত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নির্মল কুমার রায় </a:t>
            </a: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সহকারি শিক্ষক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কিসামত বড়াইবাড়ী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সরকারি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প্রাথমিক বিদ্যালয় । 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০১৭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২৪৫৬৪১৪২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4544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3716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1"/>
          <p:cNvSpPr txBox="1"/>
          <p:nvPr/>
        </p:nvSpPr>
        <p:spPr>
          <a:xfrm>
            <a:off x="685800" y="1143000"/>
            <a:ext cx="7772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পরিচিতিঃ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শ্রেণীঃতৃতীয়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বিষয়ঃবাংলা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শিরোনামঃপাখিদের কথা</a:t>
            </a:r>
            <a:endParaRPr lang="bn-IN" sz="3600" dirty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পাঠ্যাংশঃরোজ সকালে------ফুটিয়ে দেয়।</a:t>
            </a: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সময়ঃ৪৫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bn-IN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957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685800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8"/>
          <p:cNvSpPr txBox="1"/>
          <p:nvPr/>
        </p:nvSpPr>
        <p:spPr>
          <a:xfrm>
            <a:off x="2781300" y="1911459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9"/>
          <p:cNvSpPr txBox="1"/>
          <p:nvPr/>
        </p:nvSpPr>
        <p:spPr>
          <a:xfrm>
            <a:off x="1714500" y="3130659"/>
            <a:ext cx="5715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শোনাঃ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১.১.১,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১.১.২,১.২.১,১.৩.১,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বলাঃ১.১.১,১.১.২,১.৩.২</a:t>
            </a: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পড়াঃ১.৩.১,১.৪.১,১.৪.২,১.৪.৩</a:t>
            </a:r>
          </a:p>
          <a:p>
            <a:r>
              <a:rPr lang="en-US" sz="2800" smtClean="0">
                <a:latin typeface="NikoshBAN" pitchFamily="2" charset="0"/>
                <a:cs typeface="NikoshBAN" pitchFamily="2" charset="0"/>
              </a:rPr>
              <a:t>লেখাঃ১.৪.১,১.৪.২,১.৪.৩,১.৫.১,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58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00800" y="2667000"/>
            <a:ext cx="2619375" cy="1743075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57600" y="2819400"/>
            <a:ext cx="2173060" cy="1627698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00800" y="914400"/>
            <a:ext cx="2154010" cy="1606107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0" y="990600"/>
            <a:ext cx="2018279" cy="1681899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" y="4572000"/>
            <a:ext cx="2376904" cy="1581722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4804" y="2806681"/>
            <a:ext cx="2089151" cy="1566863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05600" y="4648200"/>
            <a:ext cx="2092782" cy="1567566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57600" y="4572000"/>
            <a:ext cx="2538413" cy="1661838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1600200" y="3810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NikoshBAN" pitchFamily="2" charset="0"/>
                <a:cs typeface="NikoshBAN" pitchFamily="2" charset="0"/>
              </a:rPr>
              <a:t>সোনামনিরা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দেখি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" y="914400"/>
            <a:ext cx="2024804" cy="1787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10967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28600" y="620486"/>
            <a:ext cx="5029200" cy="1259572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76300" y="956357"/>
            <a:ext cx="3848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itchFamily="2" charset="0"/>
                <a:cs typeface="NikoshBAN" pitchFamily="2" charset="0"/>
              </a:rPr>
              <a:t>আজকের পাঠ   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9400" y="2895600"/>
            <a:ext cx="510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পাখিদের কথা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068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7916" y="4720858"/>
            <a:ext cx="84614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dirty="0"/>
              <a:t>আমাদের খুব পরিচিত পাখি </a:t>
            </a:r>
            <a:r>
              <a:rPr lang="bn-BD" dirty="0"/>
              <a:t>কাক</a:t>
            </a:r>
            <a:r>
              <a:rPr lang="bn-IN" dirty="0"/>
              <a:t>।কাল পালকে ঢাকা তাদের শরীর তার।কাক কা কা করে ডাকে।এরা ঝাঁক বেঁধে উড়ে।খুব চালাক বলে নাম আছে কাকের।তবে বোকামীর কান্ডও করে সে ।কোকিলের ডিমে তা দেয় ।বাচ্চা ফুটিয়ে দেয় ।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3702" y="658238"/>
            <a:ext cx="5715000" cy="3490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6576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68580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শিক্ষকের সরব পাঠ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sdfg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447799"/>
            <a:ext cx="7543800" cy="4877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8566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838200"/>
            <a:ext cx="7010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/>
              <a:t>এখন</a:t>
            </a:r>
            <a:r>
              <a:rPr lang="en-US" sz="4400" dirty="0"/>
              <a:t> </a:t>
            </a:r>
            <a:r>
              <a:rPr lang="en-US" sz="4400" dirty="0" err="1"/>
              <a:t>তোমাদের</a:t>
            </a:r>
            <a:r>
              <a:rPr lang="en-US" sz="4400" dirty="0"/>
              <a:t> </a:t>
            </a:r>
            <a:r>
              <a:rPr lang="en-US" sz="4400" dirty="0" err="1"/>
              <a:t>পাঠ্য</a:t>
            </a:r>
            <a:r>
              <a:rPr lang="en-US" sz="4400" dirty="0"/>
              <a:t> </a:t>
            </a:r>
            <a:r>
              <a:rPr lang="en-US" sz="4400" dirty="0" err="1"/>
              <a:t>পুস্তকের</a:t>
            </a:r>
            <a:r>
              <a:rPr lang="en-US" sz="4400" dirty="0"/>
              <a:t> ৫২ </a:t>
            </a:r>
            <a:r>
              <a:rPr lang="en-US" sz="4400" dirty="0" err="1"/>
              <a:t>পৃষ্ঠা</a:t>
            </a:r>
            <a:r>
              <a:rPr lang="en-US" sz="4400" dirty="0"/>
              <a:t> </a:t>
            </a:r>
            <a:r>
              <a:rPr lang="en-US" sz="4400" dirty="0" err="1"/>
              <a:t>খুলে</a:t>
            </a:r>
            <a:r>
              <a:rPr lang="en-US" sz="4400" dirty="0"/>
              <a:t> </a:t>
            </a:r>
            <a:r>
              <a:rPr lang="en-US" sz="4400" dirty="0" err="1"/>
              <a:t>দেখ</a:t>
            </a:r>
            <a:r>
              <a:rPr lang="en-US" sz="4400" dirty="0"/>
              <a:t> ও </a:t>
            </a:r>
            <a:r>
              <a:rPr lang="en-US" sz="4400" dirty="0" err="1"/>
              <a:t>নিরবে</a:t>
            </a:r>
            <a:r>
              <a:rPr lang="en-US" sz="4400" dirty="0"/>
              <a:t> </a:t>
            </a:r>
            <a:r>
              <a:rPr lang="en-US" sz="4400" dirty="0" err="1"/>
              <a:t>পড়</a:t>
            </a:r>
            <a:r>
              <a:rPr lang="en-US" sz="4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0618449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102</TotalTime>
  <Words>194</Words>
  <Application>Microsoft Office PowerPoint</Application>
  <PresentationFormat>On-screen Show (4:3)</PresentationFormat>
  <Paragraphs>59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PG GPS</dc:creator>
  <cp:lastModifiedBy>DELL</cp:lastModifiedBy>
  <cp:revision>55</cp:revision>
  <dcterms:created xsi:type="dcterms:W3CDTF">2006-08-16T00:00:00Z</dcterms:created>
  <dcterms:modified xsi:type="dcterms:W3CDTF">2019-10-22T03:33:50Z</dcterms:modified>
</cp:coreProperties>
</file>