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309" r:id="rId2"/>
    <p:sldId id="308" r:id="rId3"/>
    <p:sldId id="310" r:id="rId4"/>
    <p:sldId id="303" r:id="rId5"/>
    <p:sldId id="264" r:id="rId6"/>
    <p:sldId id="274" r:id="rId7"/>
    <p:sldId id="298" r:id="rId8"/>
    <p:sldId id="312" r:id="rId9"/>
    <p:sldId id="301" r:id="rId10"/>
    <p:sldId id="269" r:id="rId11"/>
    <p:sldId id="271" r:id="rId12"/>
    <p:sldId id="304" r:id="rId13"/>
    <p:sldId id="272" r:id="rId14"/>
    <p:sldId id="275" r:id="rId15"/>
    <p:sldId id="276" r:id="rId16"/>
    <p:sldId id="280" r:id="rId17"/>
    <p:sldId id="277" r:id="rId18"/>
    <p:sldId id="281" r:id="rId19"/>
    <p:sldId id="282" r:id="rId20"/>
    <p:sldId id="283" r:id="rId21"/>
    <p:sldId id="284" r:id="rId22"/>
    <p:sldId id="285" r:id="rId23"/>
    <p:sldId id="286" r:id="rId24"/>
    <p:sldId id="287" r:id="rId25"/>
    <p:sldId id="288" r:id="rId26"/>
    <p:sldId id="305" r:id="rId27"/>
    <p:sldId id="289" r:id="rId28"/>
    <p:sldId id="313" r:id="rId29"/>
    <p:sldId id="291" r:id="rId30"/>
    <p:sldId id="306" r:id="rId31"/>
    <p:sldId id="293" r:id="rId32"/>
    <p:sldId id="294"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34" y="-102"/>
      </p:cViewPr>
      <p:guideLst>
        <p:guide orient="horz" pos="2160"/>
        <p:guide pos="2880"/>
      </p:guideLst>
    </p:cSldViewPr>
  </p:slideViewPr>
  <p:notesTextViewPr>
    <p:cViewPr>
      <p:scale>
        <a:sx n="1" d="1"/>
        <a:sy n="1" d="1"/>
      </p:scale>
      <p:origin x="0" y="0"/>
    </p:cViewPr>
  </p:notesTextViewPr>
  <p:sorterViewPr>
    <p:cViewPr>
      <p:scale>
        <a:sx n="100" d="100"/>
        <a:sy n="100" d="100"/>
      </p:scale>
      <p:origin x="0" y="120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DF5297-C61A-4BE9-832C-AEE281FEB3B3}" type="datetimeFigureOut">
              <a:rPr lang="en-US" smtClean="0"/>
              <a:t>10/22/2019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832E69-EB51-413A-BCF9-C438ED12B5B3}" type="slidenum">
              <a:rPr lang="en-US" smtClean="0"/>
              <a:t>‹#›</a:t>
            </a:fld>
            <a:endParaRPr lang="en-US"/>
          </a:p>
        </p:txBody>
      </p:sp>
    </p:spTree>
    <p:extLst>
      <p:ext uri="{BB962C8B-B14F-4D97-AF65-F5344CB8AC3E}">
        <p14:creationId xmlns:p14="http://schemas.microsoft.com/office/powerpoint/2010/main" val="4481499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832E69-EB51-413A-BCF9-C438ED12B5B3}" type="slidenum">
              <a:rPr lang="en-US" smtClean="0"/>
              <a:t>17</a:t>
            </a:fld>
            <a:endParaRPr lang="en-US"/>
          </a:p>
        </p:txBody>
      </p:sp>
    </p:spTree>
    <p:extLst>
      <p:ext uri="{BB962C8B-B14F-4D97-AF65-F5344CB8AC3E}">
        <p14:creationId xmlns:p14="http://schemas.microsoft.com/office/powerpoint/2010/main" val="532098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D9C240E-B375-4FE5-AD39-3706506953A6}" type="datetimeFigureOut">
              <a:rPr lang="en-US" smtClean="0"/>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86FD15-7F3D-447E-B092-781B6CEC89EB}" type="slidenum">
              <a:rPr lang="en-US" smtClean="0"/>
              <a:t>‹#›</a:t>
            </a:fld>
            <a:endParaRPr lang="en-US"/>
          </a:p>
        </p:txBody>
      </p:sp>
    </p:spTree>
    <p:extLst>
      <p:ext uri="{BB962C8B-B14F-4D97-AF65-F5344CB8AC3E}">
        <p14:creationId xmlns:p14="http://schemas.microsoft.com/office/powerpoint/2010/main" val="1249681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D9C240E-B375-4FE5-AD39-3706506953A6}" type="datetimeFigureOut">
              <a:rPr lang="en-US" smtClean="0"/>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86FD15-7F3D-447E-B092-781B6CEC89EB}" type="slidenum">
              <a:rPr lang="en-US" smtClean="0"/>
              <a:t>‹#›</a:t>
            </a:fld>
            <a:endParaRPr lang="en-US"/>
          </a:p>
        </p:txBody>
      </p:sp>
    </p:spTree>
    <p:extLst>
      <p:ext uri="{BB962C8B-B14F-4D97-AF65-F5344CB8AC3E}">
        <p14:creationId xmlns:p14="http://schemas.microsoft.com/office/powerpoint/2010/main" val="796485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9C240E-B375-4FE5-AD39-3706506953A6}" type="datetimeFigureOut">
              <a:rPr lang="en-US" smtClean="0"/>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86FD15-7F3D-447E-B092-781B6CEC89EB}" type="slidenum">
              <a:rPr lang="en-US" smtClean="0"/>
              <a:t>‹#›</a:t>
            </a:fld>
            <a:endParaRPr lang="en-US"/>
          </a:p>
        </p:txBody>
      </p:sp>
    </p:spTree>
    <p:extLst>
      <p:ext uri="{BB962C8B-B14F-4D97-AF65-F5344CB8AC3E}">
        <p14:creationId xmlns:p14="http://schemas.microsoft.com/office/powerpoint/2010/main" val="41006075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D9C240E-B375-4FE5-AD39-3706506953A6}" type="datetimeFigureOut">
              <a:rPr lang="en-US" smtClean="0"/>
              <a:t>10/22/2019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86FD15-7F3D-447E-B092-781B6CEC89EB}" type="slidenum">
              <a:rPr lang="en-US" smtClean="0"/>
              <a:t>‹#›</a:t>
            </a:fld>
            <a:endParaRPr lang="en-US"/>
          </a:p>
        </p:txBody>
      </p:sp>
    </p:spTree>
    <p:extLst>
      <p:ext uri="{BB962C8B-B14F-4D97-AF65-F5344CB8AC3E}">
        <p14:creationId xmlns:p14="http://schemas.microsoft.com/office/powerpoint/2010/main" val="1143127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D9C240E-B375-4FE5-AD39-3706506953A6}" type="datetimeFigureOut">
              <a:rPr lang="en-US" smtClean="0"/>
              <a:t>10/22/2019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86FD15-7F3D-447E-B092-781B6CEC89EB}" type="slidenum">
              <a:rPr lang="en-US" smtClean="0"/>
              <a:t>‹#›</a:t>
            </a:fld>
            <a:endParaRPr lang="en-US"/>
          </a:p>
        </p:txBody>
      </p:sp>
    </p:spTree>
    <p:extLst>
      <p:ext uri="{BB962C8B-B14F-4D97-AF65-F5344CB8AC3E}">
        <p14:creationId xmlns:p14="http://schemas.microsoft.com/office/powerpoint/2010/main" val="21698713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D9C240E-B375-4FE5-AD39-3706506953A6}" type="datetimeFigureOut">
              <a:rPr lang="en-US" smtClean="0"/>
              <a:t>10/22/2019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86FD15-7F3D-447E-B092-781B6CEC89EB}" type="slidenum">
              <a:rPr lang="en-US" smtClean="0"/>
              <a:t>‹#›</a:t>
            </a:fld>
            <a:endParaRPr lang="en-US"/>
          </a:p>
        </p:txBody>
      </p:sp>
    </p:spTree>
    <p:extLst>
      <p:ext uri="{BB962C8B-B14F-4D97-AF65-F5344CB8AC3E}">
        <p14:creationId xmlns:p14="http://schemas.microsoft.com/office/powerpoint/2010/main" val="5035067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9C240E-B375-4FE5-AD39-3706506953A6}" type="datetimeFigureOut">
              <a:rPr lang="en-US" smtClean="0"/>
              <a:t>10/22/2019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86FD15-7F3D-447E-B092-781B6CEC89EB}" type="slidenum">
              <a:rPr lang="en-US" smtClean="0"/>
              <a:t>‹#›</a:t>
            </a:fld>
            <a:endParaRPr lang="en-US"/>
          </a:p>
        </p:txBody>
      </p:sp>
    </p:spTree>
    <p:extLst>
      <p:ext uri="{BB962C8B-B14F-4D97-AF65-F5344CB8AC3E}">
        <p14:creationId xmlns:p14="http://schemas.microsoft.com/office/powerpoint/2010/main" val="3984043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9C240E-B375-4FE5-AD39-3706506953A6}" type="datetimeFigureOut">
              <a:rPr lang="en-US" smtClean="0"/>
              <a:t>10/22/2019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86FD15-7F3D-447E-B092-781B6CEC89EB}" type="slidenum">
              <a:rPr lang="en-US" smtClean="0"/>
              <a:t>‹#›</a:t>
            </a:fld>
            <a:endParaRPr lang="en-US"/>
          </a:p>
        </p:txBody>
      </p:sp>
    </p:spTree>
    <p:extLst>
      <p:ext uri="{BB962C8B-B14F-4D97-AF65-F5344CB8AC3E}">
        <p14:creationId xmlns:p14="http://schemas.microsoft.com/office/powerpoint/2010/main" val="19266209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9C240E-B375-4FE5-AD39-3706506953A6}" type="datetimeFigureOut">
              <a:rPr lang="en-US" smtClean="0"/>
              <a:t>10/22/2019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86FD15-7F3D-447E-B092-781B6CEC89EB}" type="slidenum">
              <a:rPr lang="en-US" smtClean="0"/>
              <a:t>‹#›</a:t>
            </a:fld>
            <a:endParaRPr lang="en-US"/>
          </a:p>
        </p:txBody>
      </p:sp>
    </p:spTree>
    <p:extLst>
      <p:ext uri="{BB962C8B-B14F-4D97-AF65-F5344CB8AC3E}">
        <p14:creationId xmlns:p14="http://schemas.microsoft.com/office/powerpoint/2010/main" val="3913539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D9C240E-B375-4FE5-AD39-3706506953A6}" type="datetimeFigureOut">
              <a:rPr lang="en-US" smtClean="0"/>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86FD15-7F3D-447E-B092-781B6CEC89EB}" type="slidenum">
              <a:rPr lang="en-US" smtClean="0"/>
              <a:t>‹#›</a:t>
            </a:fld>
            <a:endParaRPr lang="en-US"/>
          </a:p>
        </p:txBody>
      </p:sp>
    </p:spTree>
    <p:extLst>
      <p:ext uri="{BB962C8B-B14F-4D97-AF65-F5344CB8AC3E}">
        <p14:creationId xmlns:p14="http://schemas.microsoft.com/office/powerpoint/2010/main" val="3183737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D9C240E-B375-4FE5-AD39-3706506953A6}" type="datetimeFigureOut">
              <a:rPr lang="en-US" smtClean="0"/>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86FD15-7F3D-447E-B092-781B6CEC89EB}" type="slidenum">
              <a:rPr lang="en-US" smtClean="0"/>
              <a:t>‹#›</a:t>
            </a:fld>
            <a:endParaRPr lang="en-US"/>
          </a:p>
        </p:txBody>
      </p:sp>
    </p:spTree>
    <p:extLst>
      <p:ext uri="{BB962C8B-B14F-4D97-AF65-F5344CB8AC3E}">
        <p14:creationId xmlns:p14="http://schemas.microsoft.com/office/powerpoint/2010/main" val="6787898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60">
          <a:fgClr>
            <a:schemeClr val="accent6">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9C240E-B375-4FE5-AD39-3706506953A6}" type="datetimeFigureOut">
              <a:rPr lang="en-US" smtClean="0"/>
              <a:t>10/22/2019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86FD15-7F3D-447E-B092-781B6CEC89EB}" type="slidenum">
              <a:rPr lang="en-US" smtClean="0"/>
              <a:t>‹#›</a:t>
            </a:fld>
            <a:endParaRPr lang="en-US"/>
          </a:p>
        </p:txBody>
      </p:sp>
    </p:spTree>
    <p:extLst>
      <p:ext uri="{BB962C8B-B14F-4D97-AF65-F5344CB8AC3E}">
        <p14:creationId xmlns:p14="http://schemas.microsoft.com/office/powerpoint/2010/main" val="8304763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 Id="rId5" Type="http://schemas.openxmlformats.org/officeDocument/2006/relationships/image" Target="../media/image5.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8" Type="http://schemas.openxmlformats.org/officeDocument/2006/relationships/image" Target="../media/image12.jpg"/><Relationship Id="rId13" Type="http://schemas.openxmlformats.org/officeDocument/2006/relationships/image" Target="../media/image17.png"/><Relationship Id="rId3" Type="http://schemas.openxmlformats.org/officeDocument/2006/relationships/image" Target="../media/image7.jpg"/><Relationship Id="rId7" Type="http://schemas.openxmlformats.org/officeDocument/2006/relationships/image" Target="../media/image11.jpg"/><Relationship Id="rId12" Type="http://schemas.openxmlformats.org/officeDocument/2006/relationships/image" Target="../media/image16.jp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0.jpg"/><Relationship Id="rId11" Type="http://schemas.openxmlformats.org/officeDocument/2006/relationships/image" Target="../media/image15.png"/><Relationship Id="rId5" Type="http://schemas.openxmlformats.org/officeDocument/2006/relationships/image" Target="../media/image9.jpg"/><Relationship Id="rId10" Type="http://schemas.openxmlformats.org/officeDocument/2006/relationships/image" Target="../media/image14.jpg"/><Relationship Id="rId4" Type="http://schemas.openxmlformats.org/officeDocument/2006/relationships/image" Target="../media/image8.jpg"/><Relationship Id="rId9" Type="http://schemas.openxmlformats.org/officeDocument/2006/relationships/image" Target="../media/image13.jpg"/><Relationship Id="rId1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7.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26.wmf"/><Relationship Id="rId5" Type="http://schemas.openxmlformats.org/officeDocument/2006/relationships/oleObject" Target="../embeddings/oleObject1.bin"/><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30.jpg"/></Relationships>
</file>

<file path=ppt/slides/_rels/slide1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7.xml"/><Relationship Id="rId4" Type="http://schemas.openxmlformats.org/officeDocument/2006/relationships/image" Target="../media/image35.jpg"/></Relationships>
</file>

<file path=ppt/slides/_rels/slide1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jpg"/><Relationship Id="rId4" Type="http://schemas.openxmlformats.org/officeDocument/2006/relationships/image" Target="../media/image39.jpg"/></Relationships>
</file>

<file path=ppt/slides/_rels/slide1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7.xml"/><Relationship Id="rId5" Type="http://schemas.openxmlformats.org/officeDocument/2006/relationships/image" Target="../media/image45.jpg"/><Relationship Id="rId4" Type="http://schemas.openxmlformats.org/officeDocument/2006/relationships/image" Target="../media/image44.jpg"/></Relationships>
</file>

<file path=ppt/slides/_rels/slide15.xml.rels><?xml version="1.0" encoding="UTF-8" standalone="yes"?>
<Relationships xmlns="http://schemas.openxmlformats.org/package/2006/relationships"><Relationship Id="rId8" Type="http://schemas.openxmlformats.org/officeDocument/2006/relationships/image" Target="../media/image50.jpg"/><Relationship Id="rId3" Type="http://schemas.microsoft.com/office/2007/relationships/hdphoto" Target="../media/hdphoto2.wdp"/><Relationship Id="rId7" Type="http://schemas.openxmlformats.org/officeDocument/2006/relationships/image" Target="../media/image49.jpg"/><Relationship Id="rId2" Type="http://schemas.openxmlformats.org/officeDocument/2006/relationships/image" Target="../media/image46.jpeg"/><Relationship Id="rId1" Type="http://schemas.openxmlformats.org/officeDocument/2006/relationships/slideLayout" Target="../slideLayouts/slideLayout7.xml"/><Relationship Id="rId6" Type="http://schemas.openxmlformats.org/officeDocument/2006/relationships/image" Target="../media/image48.jpg"/><Relationship Id="rId5" Type="http://schemas.microsoft.com/office/2007/relationships/hdphoto" Target="../media/hdphoto3.wdp"/><Relationship Id="rId4" Type="http://schemas.openxmlformats.org/officeDocument/2006/relationships/image" Target="../media/image47.jpeg"/><Relationship Id="rId9" Type="http://schemas.openxmlformats.org/officeDocument/2006/relationships/image" Target="../media/image51.jpg"/></Relationships>
</file>

<file path=ppt/slides/_rels/slide1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7.xml"/><Relationship Id="rId5" Type="http://schemas.openxmlformats.org/officeDocument/2006/relationships/image" Target="../media/image55.jpg"/><Relationship Id="rId4" Type="http://schemas.openxmlformats.org/officeDocument/2006/relationships/image" Target="../media/image54.jpg"/></Relationships>
</file>

<file path=ppt/slides/_rels/slide1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microsoft.com/office/2007/relationships/hdphoto" Target="../media/hdphoto5.wdp"/><Relationship Id="rId5" Type="http://schemas.openxmlformats.org/officeDocument/2006/relationships/image" Target="../media/image57.jpeg"/><Relationship Id="rId4" Type="http://schemas.microsoft.com/office/2007/relationships/hdphoto" Target="../media/hdphoto4.wdp"/></Relationships>
</file>

<file path=ppt/slides/_rels/slide1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58.jpg"/><Relationship Id="rId1" Type="http://schemas.openxmlformats.org/officeDocument/2006/relationships/slideLayout" Target="../slideLayouts/slideLayout7.xml"/><Relationship Id="rId4" Type="http://schemas.openxmlformats.org/officeDocument/2006/relationships/image" Target="../media/image60.jpg"/></Relationships>
</file>

<file path=ppt/slides/_rels/slide1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61.jpg"/><Relationship Id="rId1" Type="http://schemas.openxmlformats.org/officeDocument/2006/relationships/slideLayout" Target="../slideLayouts/slideLayout7.xml"/><Relationship Id="rId6" Type="http://schemas.microsoft.com/office/2007/relationships/hdphoto" Target="../media/hdphoto6.wdp"/><Relationship Id="rId5" Type="http://schemas.openxmlformats.org/officeDocument/2006/relationships/image" Target="../media/image64.jpeg"/><Relationship Id="rId4" Type="http://schemas.openxmlformats.org/officeDocument/2006/relationships/image" Target="../media/image63.jpg"/></Relationships>
</file>

<file path=ppt/slides/_rels/slide2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65.jpg"/><Relationship Id="rId1" Type="http://schemas.openxmlformats.org/officeDocument/2006/relationships/slideLayout" Target="../slideLayouts/slideLayout7.xml"/><Relationship Id="rId6" Type="http://schemas.openxmlformats.org/officeDocument/2006/relationships/image" Target="../media/image68.jpg"/><Relationship Id="rId5" Type="http://schemas.openxmlformats.org/officeDocument/2006/relationships/image" Target="../media/image67.jpg"/><Relationship Id="rId4" Type="http://schemas.openxmlformats.org/officeDocument/2006/relationships/image" Target="../media/image50.jpg"/></Relationships>
</file>

<file path=ppt/slides/_rels/slide2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28.jpeg"/><Relationship Id="rId1" Type="http://schemas.openxmlformats.org/officeDocument/2006/relationships/slideLayout" Target="../slideLayouts/slideLayout7.xml"/><Relationship Id="rId4" Type="http://schemas.microsoft.com/office/2007/relationships/hdphoto" Target="../media/hdphoto7.wdp"/></Relationships>
</file>

<file path=ppt/slides/_rels/slide2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image" Target="../media/image70.jpg"/><Relationship Id="rId1" Type="http://schemas.openxmlformats.org/officeDocument/2006/relationships/slideLayout" Target="../slideLayouts/slideLayout7.xml"/><Relationship Id="rId5" Type="http://schemas.microsoft.com/office/2007/relationships/hdphoto" Target="../media/hdphoto8.wdp"/><Relationship Id="rId4" Type="http://schemas.openxmlformats.org/officeDocument/2006/relationships/image" Target="../media/image72.jpeg"/></Relationships>
</file>

<file path=ppt/slides/_rels/slide2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28.jpeg"/><Relationship Id="rId1" Type="http://schemas.openxmlformats.org/officeDocument/2006/relationships/slideLayout" Target="../slideLayouts/slideLayout7.xml"/><Relationship Id="rId5" Type="http://schemas.microsoft.com/office/2007/relationships/hdphoto" Target="../media/hdphoto9.wdp"/><Relationship Id="rId4" Type="http://schemas.openxmlformats.org/officeDocument/2006/relationships/image" Target="../media/image74.jpeg"/></Relationships>
</file>

<file path=ppt/slides/_rels/slide24.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image" Target="../media/image75.jpg"/><Relationship Id="rId1" Type="http://schemas.openxmlformats.org/officeDocument/2006/relationships/slideLayout" Target="../slideLayouts/slideLayout7.xml"/><Relationship Id="rId6" Type="http://schemas.openxmlformats.org/officeDocument/2006/relationships/image" Target="../media/image79.jpg"/><Relationship Id="rId5" Type="http://schemas.openxmlformats.org/officeDocument/2006/relationships/image" Target="../media/image78.jpg"/><Relationship Id="rId4" Type="http://schemas.openxmlformats.org/officeDocument/2006/relationships/image" Target="../media/image77.jpeg"/></Relationships>
</file>

<file path=ppt/slides/_rels/slide25.xml.rels><?xml version="1.0" encoding="UTF-8" standalone="yes"?>
<Relationships xmlns="http://schemas.openxmlformats.org/package/2006/relationships"><Relationship Id="rId3" Type="http://schemas.microsoft.com/office/2007/relationships/hdphoto" Target="../media/hdphoto10.wdp"/><Relationship Id="rId7" Type="http://schemas.openxmlformats.org/officeDocument/2006/relationships/image" Target="../media/image83.png"/><Relationship Id="rId2" Type="http://schemas.openxmlformats.org/officeDocument/2006/relationships/image" Target="../media/image80.jpeg"/><Relationship Id="rId1" Type="http://schemas.openxmlformats.org/officeDocument/2006/relationships/slideLayout" Target="../slideLayouts/slideLayout7.xml"/><Relationship Id="rId6" Type="http://schemas.openxmlformats.org/officeDocument/2006/relationships/image" Target="../media/image82.jpg"/><Relationship Id="rId5" Type="http://schemas.microsoft.com/office/2007/relationships/hdphoto" Target="../media/hdphoto11.wdp"/><Relationship Id="rId4" Type="http://schemas.openxmlformats.org/officeDocument/2006/relationships/image" Target="../media/image81.jpeg"/></Relationships>
</file>

<file path=ppt/slides/_rels/slide26.xml.rels><?xml version="1.0" encoding="UTF-8" standalone="yes"?>
<Relationships xmlns="http://schemas.openxmlformats.org/package/2006/relationships"><Relationship Id="rId8" Type="http://schemas.microsoft.com/office/2007/relationships/hdphoto" Target="../media/hdphoto12.wdp"/><Relationship Id="rId3" Type="http://schemas.openxmlformats.org/officeDocument/2006/relationships/image" Target="../media/image85.png"/><Relationship Id="rId7" Type="http://schemas.openxmlformats.org/officeDocument/2006/relationships/image" Target="../media/image89.jpeg"/><Relationship Id="rId2" Type="http://schemas.openxmlformats.org/officeDocument/2006/relationships/image" Target="../media/image84.jpg"/><Relationship Id="rId1" Type="http://schemas.openxmlformats.org/officeDocument/2006/relationships/slideLayout" Target="../slideLayouts/slideLayout7.xml"/><Relationship Id="rId6" Type="http://schemas.openxmlformats.org/officeDocument/2006/relationships/image" Target="../media/image88.jpg"/><Relationship Id="rId5" Type="http://schemas.openxmlformats.org/officeDocument/2006/relationships/image" Target="../media/image87.jpg"/><Relationship Id="rId4" Type="http://schemas.openxmlformats.org/officeDocument/2006/relationships/image" Target="../media/image86.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image" Target="../media/image88.jpg"/><Relationship Id="rId3" Type="http://schemas.openxmlformats.org/officeDocument/2006/relationships/image" Target="../media/image90.jpg"/><Relationship Id="rId7" Type="http://schemas.openxmlformats.org/officeDocument/2006/relationships/image" Target="../media/image87.jpg"/><Relationship Id="rId2" Type="http://schemas.openxmlformats.org/officeDocument/2006/relationships/image" Target="../media/image86.jpg"/><Relationship Id="rId1" Type="http://schemas.openxmlformats.org/officeDocument/2006/relationships/slideLayout" Target="../slideLayouts/slideLayout7.xml"/><Relationship Id="rId6" Type="http://schemas.openxmlformats.org/officeDocument/2006/relationships/image" Target="../media/image93.jpg"/><Relationship Id="rId5" Type="http://schemas.openxmlformats.org/officeDocument/2006/relationships/image" Target="../media/image92.jpg"/><Relationship Id="rId4" Type="http://schemas.openxmlformats.org/officeDocument/2006/relationships/image" Target="../media/image91.jpg"/></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image" Target="../media/image94.jpeg"/><Relationship Id="rId1" Type="http://schemas.openxmlformats.org/officeDocument/2006/relationships/slideLayout" Target="../slideLayouts/slideLayout7.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p:nvPr/>
        </p:nvSpPr>
        <p:spPr>
          <a:xfrm>
            <a:off x="1447801" y="2971800"/>
            <a:ext cx="5638800" cy="27432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prstTxWarp prst="textWave4">
              <a:avLst/>
            </a:prstTxWarp>
            <a:spAutoFit/>
          </a:bodyPr>
          <a:lstStyle/>
          <a:p>
            <a:pPr>
              <a:defRPr/>
            </a:pPr>
            <a:r>
              <a:rPr lang="bn-IN" sz="8800"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NikoshBAN" pitchFamily="2" charset="0"/>
                <a:cs typeface="NikoshBAN" pitchFamily="2" charset="0"/>
              </a:rPr>
              <a:t>সবাইকে শুভেচ্ছা</a:t>
            </a:r>
            <a:endParaRPr lang="en-US" sz="2000"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NikoshBAN" pitchFamily="2" charset="0"/>
              <a:cs typeface="NikoshBAN" pitchFamily="2"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3959" y="685800"/>
            <a:ext cx="6088627" cy="2761790"/>
          </a:xfrm>
          <a:prstGeom prst="rect">
            <a:avLst/>
          </a:prstGeom>
        </p:spPr>
      </p:pic>
    </p:spTree>
    <p:extLst>
      <p:ext uri="{BB962C8B-B14F-4D97-AF65-F5344CB8AC3E}">
        <p14:creationId xmlns:p14="http://schemas.microsoft.com/office/powerpoint/2010/main" val="4169252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1024" y="685800"/>
            <a:ext cx="7401951" cy="1524000"/>
          </a:xfrm>
          <a:noFill/>
          <a:ln w="38100">
            <a:solidFill>
              <a:srgbClr val="008000"/>
            </a:solidFill>
          </a:ln>
        </p:spPr>
        <p:style>
          <a:lnRef idx="2">
            <a:schemeClr val="accent2"/>
          </a:lnRef>
          <a:fillRef idx="1">
            <a:schemeClr val="lt1"/>
          </a:fillRef>
          <a:effectRef idx="0">
            <a:schemeClr val="accent2"/>
          </a:effectRef>
          <a:fontRef idx="minor">
            <a:schemeClr val="dk1"/>
          </a:fontRef>
        </p:style>
        <p:txBody>
          <a:bodyPr>
            <a:prstTxWarp prst="textWave1">
              <a:avLst/>
            </a:prstTxWarp>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defRPr/>
            </a:pPr>
            <a:r>
              <a:rPr lang="bn-BD" sz="6600" b="1" spc="50" dirty="0">
                <a:ln w="11430"/>
                <a:solidFill>
                  <a:srgbClr val="FF0000"/>
                </a:solidFill>
                <a:effectLst>
                  <a:outerShdw blurRad="76200" dist="50800" dir="5400000" algn="tl" rotWithShape="0">
                    <a:srgbClr val="000000">
                      <a:alpha val="65000"/>
                    </a:srgbClr>
                  </a:outerShdw>
                </a:effectLst>
                <a:latin typeface="Kalpurush" panose="02000600000000000000" pitchFamily="2" charset="0"/>
                <a:cs typeface="Kalpurush" panose="02000600000000000000" pitchFamily="2" charset="0"/>
              </a:rPr>
              <a:t>পরিচিতি</a:t>
            </a:r>
            <a:endParaRPr lang="en-US" b="1" spc="50" dirty="0">
              <a:ln w="11430"/>
              <a:solidFill>
                <a:srgbClr val="FF0000"/>
              </a:solidFill>
              <a:effectLst>
                <a:outerShdw blurRad="76200" dist="50800" dir="5400000" algn="tl" rotWithShape="0">
                  <a:srgbClr val="000000">
                    <a:alpha val="65000"/>
                  </a:srgbClr>
                </a:outerShdw>
              </a:effectLst>
              <a:latin typeface="Kalpurush" panose="02000600000000000000" pitchFamily="2" charset="0"/>
              <a:cs typeface="Kalpurush" panose="02000600000000000000" pitchFamily="2" charset="0"/>
            </a:endParaRPr>
          </a:p>
        </p:txBody>
      </p:sp>
      <p:sp>
        <p:nvSpPr>
          <p:cNvPr id="3" name="Content Placeholder 2"/>
          <p:cNvSpPr>
            <a:spLocks noGrp="1"/>
          </p:cNvSpPr>
          <p:nvPr>
            <p:ph sz="half" idx="1"/>
          </p:nvPr>
        </p:nvSpPr>
        <p:spPr>
          <a:xfrm>
            <a:off x="429064" y="2743200"/>
            <a:ext cx="4018672" cy="2743200"/>
          </a:xfrm>
          <a:ln w="38100">
            <a:solidFill>
              <a:srgbClr val="00B0F0"/>
            </a:solidFill>
          </a:ln>
        </p:spPr>
        <p:style>
          <a:lnRef idx="2">
            <a:schemeClr val="dk1"/>
          </a:lnRef>
          <a:fillRef idx="1">
            <a:schemeClr val="lt1"/>
          </a:fillRef>
          <a:effectRef idx="0">
            <a:schemeClr val="dk1"/>
          </a:effectRef>
          <a:fontRef idx="minor">
            <a:schemeClr val="dk1"/>
          </a:fontRef>
        </p:style>
        <p:txBody>
          <a:bodyPr>
            <a:normAutofit fontScale="25000" lnSpcReduction="20000"/>
            <a:scene3d>
              <a:camera prst="orthographicFront"/>
              <a:lightRig rig="threePt" dir="t"/>
            </a:scene3d>
            <a:sp3d extrusionH="57150">
              <a:bevelT w="38100" h="38100"/>
            </a:sp3d>
          </a:bodyPr>
          <a:lstStyle/>
          <a:p>
            <a:pPr>
              <a:defRPr/>
            </a:pPr>
            <a:endParaRPr lang="bn-BD" sz="1600" u="sng" dirty="0">
              <a:solidFill>
                <a:srgbClr val="002060"/>
              </a:solidFill>
              <a:latin typeface="Kalpurush" panose="02000600000000000000" pitchFamily="2" charset="0"/>
              <a:cs typeface="Kalpurush" panose="02000600000000000000" pitchFamily="2" charset="0"/>
            </a:endParaRPr>
          </a:p>
          <a:p>
            <a:pPr marL="0" indent="0" algn="ctr">
              <a:buFont typeface="Wingdings" pitchFamily="2" charset="2"/>
              <a:buNone/>
              <a:defRPr/>
            </a:pPr>
            <a:r>
              <a:rPr lang="bn-IN" sz="14400" b="1" u="sng" dirty="0">
                <a:solidFill>
                  <a:srgbClr val="002060"/>
                </a:solidFill>
                <a:latin typeface="Kalpurush" panose="02000600000000000000" pitchFamily="2" charset="0"/>
                <a:cs typeface="Kalpurush" panose="02000600000000000000" pitchFamily="2" charset="0"/>
              </a:rPr>
              <a:t>শিক্ষক পরিচিতি</a:t>
            </a:r>
            <a:endParaRPr lang="bn-IN" sz="16000" b="1" u="sng" dirty="0">
              <a:solidFill>
                <a:srgbClr val="002060"/>
              </a:solidFill>
              <a:latin typeface="Kalpurush" panose="02000600000000000000" pitchFamily="2" charset="0"/>
              <a:cs typeface="Kalpurush" panose="02000600000000000000" pitchFamily="2" charset="0"/>
            </a:endParaRPr>
          </a:p>
          <a:p>
            <a:pPr marL="0" indent="0" algn="ctr">
              <a:buFont typeface="Wingdings" pitchFamily="2" charset="2"/>
              <a:buNone/>
              <a:defRPr/>
            </a:pPr>
            <a:r>
              <a:rPr lang="bn-BD" sz="11200" b="1" dirty="0" smtClean="0">
                <a:solidFill>
                  <a:srgbClr val="FF0000"/>
                </a:solidFill>
                <a:latin typeface="Kalpurush" panose="02000600000000000000" pitchFamily="2" charset="0"/>
                <a:cs typeface="Kalpurush" panose="02000600000000000000" pitchFamily="2" charset="0"/>
              </a:rPr>
              <a:t>মোহাম্মদ আজহারুল ইসলাম</a:t>
            </a:r>
            <a:endParaRPr lang="bn-BD" sz="11200" b="1" dirty="0">
              <a:solidFill>
                <a:srgbClr val="FF0000"/>
              </a:solidFill>
              <a:latin typeface="Kalpurush" panose="02000600000000000000" pitchFamily="2" charset="0"/>
              <a:cs typeface="Kalpurush" panose="02000600000000000000" pitchFamily="2" charset="0"/>
            </a:endParaRPr>
          </a:p>
          <a:p>
            <a:pPr marL="0" indent="0" algn="ctr">
              <a:buFont typeface="Wingdings" pitchFamily="2" charset="2"/>
              <a:buNone/>
              <a:defRPr/>
            </a:pPr>
            <a:r>
              <a:rPr lang="bn-BD" sz="12000" b="1" dirty="0">
                <a:solidFill>
                  <a:srgbClr val="008000"/>
                </a:solidFill>
                <a:latin typeface="Kalpurush" panose="02000600000000000000" pitchFamily="2" charset="0"/>
                <a:cs typeface="Kalpurush" panose="02000600000000000000" pitchFamily="2" charset="0"/>
              </a:rPr>
              <a:t>সহকারী শিক্ষক </a:t>
            </a:r>
            <a:r>
              <a:rPr lang="bn-BD" sz="12000" b="1" dirty="0" smtClean="0">
                <a:solidFill>
                  <a:srgbClr val="008000"/>
                </a:solidFill>
                <a:latin typeface="Kalpurush" panose="02000600000000000000" pitchFamily="2" charset="0"/>
                <a:cs typeface="Kalpurush" panose="02000600000000000000" pitchFamily="2" charset="0"/>
              </a:rPr>
              <a:t>(ইংরেজি)</a:t>
            </a:r>
            <a:endParaRPr lang="bn-BD" sz="12000" b="1" dirty="0">
              <a:solidFill>
                <a:srgbClr val="008000"/>
              </a:solidFill>
              <a:latin typeface="Kalpurush" panose="02000600000000000000" pitchFamily="2" charset="0"/>
              <a:cs typeface="Kalpurush" panose="02000600000000000000" pitchFamily="2" charset="0"/>
            </a:endParaRPr>
          </a:p>
          <a:p>
            <a:pPr marL="0" indent="0" algn="ctr">
              <a:buFont typeface="Wingdings" pitchFamily="2" charset="2"/>
              <a:buNone/>
              <a:defRPr/>
            </a:pPr>
            <a:r>
              <a:rPr lang="as-IN" sz="12800" b="1" dirty="0">
                <a:solidFill>
                  <a:srgbClr val="FF0000"/>
                </a:solidFill>
                <a:latin typeface="Kalpurush" panose="02000600000000000000" pitchFamily="2" charset="0"/>
                <a:cs typeface="Kalpurush" panose="02000600000000000000" pitchFamily="2" charset="0"/>
              </a:rPr>
              <a:t>হ</a:t>
            </a:r>
            <a:r>
              <a:rPr lang="en-US" sz="12800" b="1" dirty="0">
                <a:solidFill>
                  <a:srgbClr val="FF0000"/>
                </a:solidFill>
                <a:latin typeface="Kalpurush" panose="02000600000000000000" pitchFamily="2" charset="0"/>
                <a:cs typeface="Kalpurush" panose="02000600000000000000" pitchFamily="2" charset="0"/>
              </a:rPr>
              <a:t>গ</a:t>
            </a:r>
            <a:r>
              <a:rPr lang="as-IN" sz="12800" b="1" dirty="0">
                <a:solidFill>
                  <a:srgbClr val="FF0000"/>
                </a:solidFill>
                <a:latin typeface="Kalpurush" panose="02000600000000000000" pitchFamily="2" charset="0"/>
                <a:cs typeface="Kalpurush" panose="02000600000000000000" pitchFamily="2" charset="0"/>
              </a:rPr>
              <a:t>ড়</a:t>
            </a:r>
            <a:r>
              <a:rPr lang="en-US" sz="12800" b="1" dirty="0">
                <a:solidFill>
                  <a:srgbClr val="FF0000"/>
                </a:solidFill>
                <a:latin typeface="Kalpurush" panose="02000600000000000000" pitchFamily="2" charset="0"/>
                <a:cs typeface="Kalpurush" panose="02000600000000000000" pitchFamily="2" charset="0"/>
              </a:rPr>
              <a:t>া </a:t>
            </a:r>
            <a:r>
              <a:rPr lang="as-IN" sz="12800" b="1" dirty="0">
                <a:solidFill>
                  <a:srgbClr val="FF0000"/>
                </a:solidFill>
                <a:latin typeface="Kalpurush" panose="02000600000000000000" pitchFamily="2" charset="0"/>
                <a:cs typeface="Kalpurush" panose="02000600000000000000" pitchFamily="2" charset="0"/>
              </a:rPr>
              <a:t>হ</a:t>
            </a:r>
            <a:r>
              <a:rPr lang="en-US" sz="12800" b="1" dirty="0">
                <a:solidFill>
                  <a:srgbClr val="FF0000"/>
                </a:solidFill>
                <a:latin typeface="Kalpurush" panose="02000600000000000000" pitchFamily="2" charset="0"/>
                <a:cs typeface="Kalpurush" panose="02000600000000000000" pitchFamily="2" charset="0"/>
              </a:rPr>
              <a:t>া</a:t>
            </a:r>
            <a:r>
              <a:rPr lang="as-IN" sz="12800" b="1" dirty="0">
                <a:solidFill>
                  <a:srgbClr val="FF0000"/>
                </a:solidFill>
                <a:latin typeface="Kalpurush" panose="02000600000000000000" pitchFamily="2" charset="0"/>
                <a:cs typeface="Kalpurush" panose="02000600000000000000" pitchFamily="2" charset="0"/>
              </a:rPr>
              <a:t>ব</a:t>
            </a:r>
            <a:r>
              <a:rPr lang="en-US" sz="12800" b="1" dirty="0">
                <a:solidFill>
                  <a:srgbClr val="FF0000"/>
                </a:solidFill>
                <a:latin typeface="Kalpurush" panose="02000600000000000000" pitchFamily="2" charset="0"/>
                <a:cs typeface="Kalpurush" panose="02000600000000000000" pitchFamily="2" charset="0"/>
              </a:rPr>
              <a:t>ি</a:t>
            </a:r>
            <a:r>
              <a:rPr lang="as-IN" sz="12800" b="1" dirty="0">
                <a:solidFill>
                  <a:srgbClr val="FF0000"/>
                </a:solidFill>
                <a:latin typeface="Kalpurush" panose="02000600000000000000" pitchFamily="2" charset="0"/>
                <a:cs typeface="Kalpurush" panose="02000600000000000000" pitchFamily="2" charset="0"/>
              </a:rPr>
              <a:t>ব</a:t>
            </a:r>
            <a:r>
              <a:rPr lang="en-US" sz="12800" b="1" dirty="0">
                <a:solidFill>
                  <a:srgbClr val="FF0000"/>
                </a:solidFill>
                <a:latin typeface="Kalpurush" panose="02000600000000000000" pitchFamily="2" charset="0"/>
                <a:cs typeface="Kalpurush" panose="02000600000000000000" pitchFamily="2" charset="0"/>
              </a:rPr>
              <a:t> </a:t>
            </a:r>
            <a:r>
              <a:rPr lang="as-IN" sz="12800" b="1" dirty="0">
                <a:solidFill>
                  <a:srgbClr val="FF0000"/>
                </a:solidFill>
                <a:latin typeface="Kalpurush" panose="02000600000000000000" pitchFamily="2" charset="0"/>
                <a:cs typeface="Kalpurush" panose="02000600000000000000" pitchFamily="2" charset="0"/>
              </a:rPr>
              <a:t>ক</a:t>
            </a:r>
            <a:r>
              <a:rPr lang="en-US" sz="12800" b="1" dirty="0">
                <a:solidFill>
                  <a:srgbClr val="FF0000"/>
                </a:solidFill>
                <a:latin typeface="Kalpurush" panose="02000600000000000000" pitchFamily="2" charset="0"/>
                <a:cs typeface="Kalpurush" panose="02000600000000000000" pitchFamily="2" charset="0"/>
              </a:rPr>
              <a:t>া</a:t>
            </a:r>
            <a:r>
              <a:rPr lang="as-IN" sz="12800" b="1" dirty="0">
                <a:solidFill>
                  <a:srgbClr val="FF0000"/>
                </a:solidFill>
                <a:latin typeface="Kalpurush" panose="02000600000000000000" pitchFamily="2" charset="0"/>
                <a:cs typeface="Kalpurush" panose="02000600000000000000" pitchFamily="2" charset="0"/>
              </a:rPr>
              <a:t>দ</a:t>
            </a:r>
            <a:r>
              <a:rPr lang="en-US" sz="12800" b="1" dirty="0">
                <a:solidFill>
                  <a:srgbClr val="FF0000"/>
                </a:solidFill>
                <a:latin typeface="Kalpurush" panose="02000600000000000000" pitchFamily="2" charset="0"/>
                <a:cs typeface="Kalpurush" panose="02000600000000000000" pitchFamily="2" charset="0"/>
              </a:rPr>
              <a:t>ে</a:t>
            </a:r>
            <a:r>
              <a:rPr lang="as-IN" sz="12800" b="1" dirty="0">
                <a:solidFill>
                  <a:srgbClr val="FF0000"/>
                </a:solidFill>
                <a:latin typeface="Kalpurush" panose="02000600000000000000" pitchFamily="2" charset="0"/>
                <a:cs typeface="Kalpurush" panose="02000600000000000000" pitchFamily="2" charset="0"/>
              </a:rPr>
              <a:t>র</a:t>
            </a:r>
            <a:r>
              <a:rPr lang="en-US" sz="12800" b="1" dirty="0">
                <a:solidFill>
                  <a:srgbClr val="FF0000"/>
                </a:solidFill>
                <a:latin typeface="Kalpurush" panose="02000600000000000000" pitchFamily="2" charset="0"/>
                <a:cs typeface="Kalpurush" panose="02000600000000000000" pitchFamily="2" charset="0"/>
              </a:rPr>
              <a:t> </a:t>
            </a:r>
            <a:r>
              <a:rPr lang="en-US" sz="12800" b="1" dirty="0" err="1">
                <a:solidFill>
                  <a:srgbClr val="FF0000"/>
                </a:solidFill>
                <a:latin typeface="Kalpurush" panose="02000600000000000000" pitchFamily="2" charset="0"/>
                <a:cs typeface="Kalpurush" panose="02000600000000000000" pitchFamily="2" charset="0"/>
              </a:rPr>
              <a:t>উচ্চ</a:t>
            </a:r>
            <a:r>
              <a:rPr lang="en-US" sz="12800" b="1" dirty="0">
                <a:solidFill>
                  <a:srgbClr val="FF0000"/>
                </a:solidFill>
                <a:latin typeface="Kalpurush" panose="02000600000000000000" pitchFamily="2" charset="0"/>
                <a:cs typeface="Kalpurush" panose="02000600000000000000" pitchFamily="2" charset="0"/>
              </a:rPr>
              <a:t> </a:t>
            </a:r>
            <a:r>
              <a:rPr lang="en-US" sz="12800" b="1" dirty="0" err="1">
                <a:solidFill>
                  <a:srgbClr val="FF0000"/>
                </a:solidFill>
                <a:latin typeface="Kalpurush" panose="02000600000000000000" pitchFamily="2" charset="0"/>
                <a:cs typeface="Kalpurush" panose="02000600000000000000" pitchFamily="2" charset="0"/>
              </a:rPr>
              <a:t>বিদ্যালয়</a:t>
            </a:r>
            <a:r>
              <a:rPr lang="en-US" sz="12800" b="1" dirty="0">
                <a:solidFill>
                  <a:srgbClr val="FF0000"/>
                </a:solidFill>
                <a:latin typeface="Kalpurush" panose="02000600000000000000" pitchFamily="2" charset="0"/>
                <a:cs typeface="Kalpurush" panose="02000600000000000000" pitchFamily="2" charset="0"/>
              </a:rPr>
              <a:t>, </a:t>
            </a:r>
            <a:r>
              <a:rPr lang="en-US" sz="12800" b="1" dirty="0" err="1">
                <a:solidFill>
                  <a:srgbClr val="FF0000"/>
                </a:solidFill>
                <a:latin typeface="Kalpurush" panose="02000600000000000000" pitchFamily="2" charset="0"/>
                <a:cs typeface="Kalpurush" panose="02000600000000000000" pitchFamily="2" charset="0"/>
              </a:rPr>
              <a:t>টাঙ্গাইল</a:t>
            </a:r>
            <a:r>
              <a:rPr lang="en-US" sz="12800" b="1" dirty="0">
                <a:solidFill>
                  <a:srgbClr val="FF0000"/>
                </a:solidFill>
                <a:latin typeface="Kalpurush" panose="02000600000000000000" pitchFamily="2" charset="0"/>
                <a:cs typeface="Kalpurush" panose="02000600000000000000" pitchFamily="2" charset="0"/>
              </a:rPr>
              <a:t>।</a:t>
            </a:r>
            <a:endParaRPr lang="bn-BD" sz="12800" b="1" dirty="0">
              <a:solidFill>
                <a:srgbClr val="008000"/>
              </a:solidFill>
              <a:latin typeface="Kalpurush" panose="02000600000000000000" pitchFamily="2" charset="0"/>
              <a:cs typeface="Kalpurush" panose="02000600000000000000" pitchFamily="2" charset="0"/>
            </a:endParaRPr>
          </a:p>
          <a:p>
            <a:pPr marL="0" indent="0" algn="ctr">
              <a:buFont typeface="Wingdings" pitchFamily="2" charset="2"/>
              <a:buNone/>
              <a:defRPr/>
            </a:pPr>
            <a:endParaRPr lang="en-US" sz="14400" b="1" dirty="0">
              <a:solidFill>
                <a:srgbClr val="008000"/>
              </a:solidFill>
              <a:latin typeface="Kalpurush" panose="02000600000000000000" pitchFamily="2" charset="0"/>
              <a:cs typeface="Kalpurush" panose="02000600000000000000" pitchFamily="2" charset="0"/>
            </a:endParaRPr>
          </a:p>
          <a:p>
            <a:pPr>
              <a:defRPr/>
            </a:pPr>
            <a:endParaRPr lang="bn-BD" sz="2400" dirty="0">
              <a:latin typeface="Kalpurush" panose="02000600000000000000" pitchFamily="2" charset="0"/>
              <a:cs typeface="Kalpurush" panose="02000600000000000000" pitchFamily="2" charset="0"/>
            </a:endParaRPr>
          </a:p>
          <a:p>
            <a:pPr>
              <a:defRPr/>
            </a:pPr>
            <a:endParaRPr lang="en-US" sz="3200" dirty="0">
              <a:latin typeface="Kalpurush" panose="02000600000000000000" pitchFamily="2" charset="0"/>
              <a:cs typeface="Kalpurush" panose="02000600000000000000" pitchFamily="2" charset="0"/>
            </a:endParaRPr>
          </a:p>
        </p:txBody>
      </p:sp>
      <p:sp>
        <p:nvSpPr>
          <p:cNvPr id="4" name="Content Placeholder 3"/>
          <p:cNvSpPr>
            <a:spLocks noGrp="1"/>
          </p:cNvSpPr>
          <p:nvPr>
            <p:ph sz="half" idx="2"/>
          </p:nvPr>
        </p:nvSpPr>
        <p:spPr>
          <a:xfrm>
            <a:off x="4539176" y="2743200"/>
            <a:ext cx="4018671" cy="2743200"/>
          </a:xfrm>
          <a:ln w="38100">
            <a:solidFill>
              <a:srgbClr val="00B0F0"/>
            </a:solidFill>
          </a:ln>
        </p:spPr>
        <p:style>
          <a:lnRef idx="2">
            <a:schemeClr val="dk1"/>
          </a:lnRef>
          <a:fillRef idx="1">
            <a:schemeClr val="lt1"/>
          </a:fillRef>
          <a:effectRef idx="0">
            <a:schemeClr val="dk1"/>
          </a:effectRef>
          <a:fontRef idx="minor">
            <a:schemeClr val="dk1"/>
          </a:fontRef>
        </p:style>
        <p:txBody>
          <a:bodyPr>
            <a:normAutofit fontScale="25000" lnSpcReduction="20000"/>
            <a:scene3d>
              <a:camera prst="orthographicFront"/>
              <a:lightRig rig="threePt" dir="t"/>
            </a:scene3d>
            <a:sp3d extrusionH="57150">
              <a:bevelT w="38100" h="38100"/>
            </a:sp3d>
          </a:bodyPr>
          <a:lstStyle/>
          <a:p>
            <a:pPr>
              <a:defRPr/>
            </a:pPr>
            <a:endParaRPr lang="bn-BD" sz="2400" dirty="0">
              <a:solidFill>
                <a:schemeClr val="bg1"/>
              </a:solidFill>
              <a:latin typeface="Kalpurush" panose="02000600000000000000" pitchFamily="2" charset="0"/>
              <a:cs typeface="Kalpurush" panose="02000600000000000000" pitchFamily="2" charset="0"/>
            </a:endParaRPr>
          </a:p>
          <a:p>
            <a:pPr marL="0" indent="0" algn="ctr">
              <a:buFont typeface="Wingdings" pitchFamily="2" charset="2"/>
              <a:buNone/>
              <a:defRPr/>
            </a:pPr>
            <a:r>
              <a:rPr lang="bn-IN" sz="14400" b="1" u="sng" dirty="0">
                <a:solidFill>
                  <a:srgbClr val="002060"/>
                </a:solidFill>
                <a:latin typeface="Kalpurush" panose="02000600000000000000" pitchFamily="2" charset="0"/>
                <a:cs typeface="Kalpurush" panose="02000600000000000000" pitchFamily="2" charset="0"/>
              </a:rPr>
              <a:t>পাঠ পরিচিতি</a:t>
            </a:r>
          </a:p>
          <a:p>
            <a:pPr marL="0" indent="0" algn="ctr">
              <a:buFont typeface="Wingdings" pitchFamily="2" charset="2"/>
              <a:buNone/>
              <a:defRPr/>
            </a:pPr>
            <a:r>
              <a:rPr lang="bn-BD" sz="12800" b="1" dirty="0">
                <a:solidFill>
                  <a:srgbClr val="008000"/>
                </a:solidFill>
                <a:latin typeface="Kalpurush" panose="02000600000000000000" pitchFamily="2" charset="0"/>
                <a:cs typeface="Kalpurush" panose="02000600000000000000" pitchFamily="2" charset="0"/>
              </a:rPr>
              <a:t>শ্রেণিঃ ৯ম-১০ম</a:t>
            </a:r>
          </a:p>
          <a:p>
            <a:pPr marL="0" indent="0" algn="ctr">
              <a:buFont typeface="Wingdings" pitchFamily="2" charset="2"/>
              <a:buNone/>
              <a:defRPr/>
            </a:pPr>
            <a:r>
              <a:rPr lang="bn-BD" sz="12800" b="1" dirty="0">
                <a:solidFill>
                  <a:srgbClr val="FF0000"/>
                </a:solidFill>
                <a:latin typeface="Kalpurush" panose="02000600000000000000" pitchFamily="2" charset="0"/>
                <a:cs typeface="Kalpurush" panose="02000600000000000000" pitchFamily="2" charset="0"/>
              </a:rPr>
              <a:t>বিষয়ঃ বাংলা ১ম</a:t>
            </a:r>
            <a:r>
              <a:rPr lang="en-US" sz="12800" b="1" dirty="0">
                <a:solidFill>
                  <a:srgbClr val="FF0000"/>
                </a:solidFill>
                <a:latin typeface="Kalpurush" panose="02000600000000000000" pitchFamily="2" charset="0"/>
                <a:cs typeface="Kalpurush" panose="02000600000000000000" pitchFamily="2" charset="0"/>
              </a:rPr>
              <a:t> </a:t>
            </a:r>
            <a:r>
              <a:rPr lang="bn-IN" sz="12800" b="1" dirty="0">
                <a:solidFill>
                  <a:srgbClr val="FF0000"/>
                </a:solidFill>
                <a:latin typeface="Kalpurush" panose="02000600000000000000" pitchFamily="2" charset="0"/>
                <a:cs typeface="Kalpurush" panose="02000600000000000000" pitchFamily="2" charset="0"/>
              </a:rPr>
              <a:t>পত্র</a:t>
            </a:r>
          </a:p>
          <a:p>
            <a:pPr marL="0" indent="0" algn="ctr">
              <a:buFont typeface="Wingdings" pitchFamily="2" charset="2"/>
              <a:buNone/>
              <a:defRPr/>
            </a:pPr>
            <a:r>
              <a:rPr lang="bn-BD" sz="12800" b="1" dirty="0">
                <a:solidFill>
                  <a:srgbClr val="008000"/>
                </a:solidFill>
                <a:latin typeface="Kalpurush" panose="02000600000000000000" pitchFamily="2" charset="0"/>
                <a:cs typeface="Kalpurush" panose="02000600000000000000" pitchFamily="2" charset="0"/>
              </a:rPr>
              <a:t>(</a:t>
            </a:r>
            <a:r>
              <a:rPr lang="bn-IN" sz="12800" b="1" dirty="0">
                <a:solidFill>
                  <a:srgbClr val="008000"/>
                </a:solidFill>
                <a:latin typeface="Kalpurush" panose="02000600000000000000" pitchFamily="2" charset="0"/>
                <a:cs typeface="Kalpurush" panose="02000600000000000000" pitchFamily="2" charset="0"/>
              </a:rPr>
              <a:t>প</a:t>
            </a:r>
            <a:r>
              <a:rPr lang="bn-BD" sz="12800" b="1" dirty="0">
                <a:solidFill>
                  <a:srgbClr val="008000"/>
                </a:solidFill>
                <a:latin typeface="Kalpurush" panose="02000600000000000000" pitchFamily="2" charset="0"/>
                <a:cs typeface="Kalpurush" panose="02000600000000000000" pitchFamily="2" charset="0"/>
              </a:rPr>
              <a:t>দ্যাংশ)</a:t>
            </a:r>
            <a:endParaRPr lang="bn-BD" sz="14400" b="1" dirty="0">
              <a:solidFill>
                <a:srgbClr val="008000"/>
              </a:solidFill>
              <a:latin typeface="Kalpurush" panose="02000600000000000000" pitchFamily="2" charset="0"/>
              <a:cs typeface="Kalpurush" panose="02000600000000000000" pitchFamily="2" charset="0"/>
            </a:endParaRPr>
          </a:p>
          <a:p>
            <a:pPr marL="0" indent="0" algn="ctr">
              <a:buFont typeface="Wingdings" pitchFamily="2" charset="2"/>
              <a:buNone/>
              <a:defRPr/>
            </a:pPr>
            <a:r>
              <a:rPr lang="bn-BD" sz="12800" b="1" dirty="0">
                <a:solidFill>
                  <a:srgbClr val="FF0000"/>
                </a:solidFill>
                <a:latin typeface="Kalpurush" panose="02000600000000000000" pitchFamily="2" charset="0"/>
                <a:cs typeface="Kalpurush" panose="02000600000000000000" pitchFamily="2" charset="0"/>
              </a:rPr>
              <a:t>সময়ঃ ৫০ মিনিট</a:t>
            </a:r>
            <a:endParaRPr lang="en-US" sz="12800" b="1" dirty="0">
              <a:solidFill>
                <a:srgbClr val="FF0000"/>
              </a:solidFill>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1424019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239151" y="225083"/>
            <a:ext cx="8665698" cy="6407834"/>
            <a:chOff x="381000" y="304800"/>
            <a:chExt cx="8181975" cy="624840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304800"/>
              <a:ext cx="4114800" cy="3124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3505200"/>
              <a:ext cx="3990975" cy="304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 y="3505200"/>
              <a:ext cx="4114800" cy="304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304800"/>
              <a:ext cx="3990975" cy="3124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spTree>
    <p:extLst>
      <p:ext uri="{BB962C8B-B14F-4D97-AF65-F5344CB8AC3E}">
        <p14:creationId xmlns:p14="http://schemas.microsoft.com/office/powerpoint/2010/main" val="2862651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p:cNvGrpSpPr/>
          <p:nvPr/>
        </p:nvGrpSpPr>
        <p:grpSpPr>
          <a:xfrm>
            <a:off x="4779816" y="152400"/>
            <a:ext cx="4343402" cy="3116407"/>
            <a:chOff x="4648200" y="0"/>
            <a:chExt cx="4343402" cy="3314376"/>
          </a:xfrm>
        </p:grpSpPr>
        <p:grpSp>
          <p:nvGrpSpPr>
            <p:cNvPr id="44" name="Group 43"/>
            <p:cNvGrpSpPr/>
            <p:nvPr/>
          </p:nvGrpSpPr>
          <p:grpSpPr>
            <a:xfrm>
              <a:off x="4648200" y="0"/>
              <a:ext cx="4343402" cy="3314376"/>
              <a:chOff x="4738251" y="-54119"/>
              <a:chExt cx="4343402" cy="3200666"/>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8251" y="-54119"/>
                <a:ext cx="4343402" cy="2734177"/>
              </a:xfrm>
              <a:prstGeom prst="rect">
                <a:avLst/>
              </a:prstGeom>
            </p:spPr>
          </p:pic>
          <p:pic>
            <p:nvPicPr>
              <p:cNvPr id="43" name="Picture 42"/>
              <p:cNvPicPr>
                <a:picLocks noChangeAspect="1"/>
              </p:cNvPicPr>
              <p:nvPr/>
            </p:nvPicPr>
            <p:blipFill rotWithShape="1">
              <a:blip r:embed="rId3">
                <a:extLst>
                  <a:ext uri="{28A0092B-C50C-407E-A947-70E740481C1C}">
                    <a14:useLocalDpi xmlns:a14="http://schemas.microsoft.com/office/drawing/2010/main" val="0"/>
                  </a:ext>
                </a:extLst>
              </a:blip>
              <a:srcRect l="8883" r="13954" b="9646"/>
              <a:stretch/>
            </p:blipFill>
            <p:spPr>
              <a:xfrm>
                <a:off x="7848600" y="1413290"/>
                <a:ext cx="1066800" cy="1733257"/>
              </a:xfrm>
              <a:prstGeom prst="rect">
                <a:avLst/>
              </a:prstGeom>
            </p:spPr>
          </p:pic>
        </p:grpSp>
        <p:pic>
          <p:nvPicPr>
            <p:cNvPr id="46" name="Picture 4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3167" y="1739862"/>
              <a:ext cx="1279240" cy="1567243"/>
            </a:xfrm>
            <a:prstGeom prst="ellipse">
              <a:avLst/>
            </a:prstGeom>
            <a:ln>
              <a:noFill/>
            </a:ln>
            <a:effectLst>
              <a:softEdge rad="112500"/>
            </a:effectLst>
          </p:spPr>
        </p:pic>
      </p:grpSp>
      <p:sp>
        <p:nvSpPr>
          <p:cNvPr id="48" name="TextBox 47"/>
          <p:cNvSpPr txBox="1"/>
          <p:nvPr/>
        </p:nvSpPr>
        <p:spPr>
          <a:xfrm>
            <a:off x="7627124" y="81915"/>
            <a:ext cx="1476686" cy="984885"/>
          </a:xfrm>
          <a:prstGeom prst="rect">
            <a:avLst/>
          </a:prstGeom>
          <a:noFill/>
        </p:spPr>
        <p:txBody>
          <a:bodyPr wrap="none" rtlCol="0">
            <a:spAutoFit/>
            <a:scene3d>
              <a:camera prst="orthographicFront"/>
              <a:lightRig rig="soft" dir="tl">
                <a:rot lat="0" lon="0" rev="0"/>
              </a:lightRig>
            </a:scene3d>
            <a:sp3d extrusionH="57150" contourW="25400" prstMaterial="matte">
              <a:bevelT w="25400" h="55880"/>
              <a:contourClr>
                <a:schemeClr val="accent2">
                  <a:tint val="20000"/>
                </a:schemeClr>
              </a:contourClr>
            </a:sp3d>
          </a:bodyPr>
          <a:lstStyle/>
          <a:p>
            <a:r>
              <a:rPr lang="bn-BD" sz="4000" b="1" spc="50" dirty="0">
                <a:ln w="11430"/>
                <a:solidFill>
                  <a:srgbClr val="002060"/>
                </a:solidFill>
                <a:effectLst>
                  <a:outerShdw blurRad="38100" dist="38100" dir="2700000" algn="tl">
                    <a:srgbClr val="000000">
                      <a:alpha val="43137"/>
                    </a:srgbClr>
                  </a:outerShdw>
                </a:effectLst>
                <a:latin typeface="Kalpurush" panose="02000600000000000000" pitchFamily="2" charset="0"/>
                <a:cs typeface="Kalpurush" panose="02000600000000000000" pitchFamily="2" charset="0"/>
              </a:rPr>
              <a:t>মুসলিম</a:t>
            </a:r>
            <a:endParaRPr lang="en-US" sz="1600" b="1" spc="50" dirty="0">
              <a:ln w="11430"/>
              <a:solidFill>
                <a:srgbClr val="002060"/>
              </a:solidFill>
              <a:effectLst>
                <a:outerShdw blurRad="38100" dist="38100" dir="2700000" algn="tl">
                  <a:srgbClr val="000000">
                    <a:alpha val="43137"/>
                  </a:srgbClr>
                </a:outerShdw>
              </a:effectLst>
              <a:latin typeface="Kalpurush" panose="02000600000000000000" pitchFamily="2" charset="0"/>
              <a:cs typeface="Kalpurush" panose="02000600000000000000" pitchFamily="2" charset="0"/>
            </a:endParaRPr>
          </a:p>
          <a:p>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Kalpurush" panose="02000600000000000000" pitchFamily="2" charset="0"/>
              <a:cs typeface="Kalpurush" panose="02000600000000000000" pitchFamily="2" charset="0"/>
            </a:endParaRPr>
          </a:p>
        </p:txBody>
      </p:sp>
      <p:grpSp>
        <p:nvGrpSpPr>
          <p:cNvPr id="51" name="Group 50"/>
          <p:cNvGrpSpPr/>
          <p:nvPr/>
        </p:nvGrpSpPr>
        <p:grpSpPr>
          <a:xfrm>
            <a:off x="0" y="26112"/>
            <a:ext cx="9123218" cy="6774799"/>
            <a:chOff x="0" y="26112"/>
            <a:chExt cx="9123218" cy="6774799"/>
          </a:xfrm>
        </p:grpSpPr>
        <p:sp>
          <p:nvSpPr>
            <p:cNvPr id="49" name="Rectangle 48"/>
            <p:cNvSpPr/>
            <p:nvPr/>
          </p:nvSpPr>
          <p:spPr>
            <a:xfrm>
              <a:off x="4406182" y="26112"/>
              <a:ext cx="242017" cy="6774799"/>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latin typeface="Kalpurush" panose="02000600000000000000" pitchFamily="2" charset="0"/>
                <a:cs typeface="Kalpurush" panose="02000600000000000000" pitchFamily="2" charset="0"/>
              </a:endParaRPr>
            </a:p>
          </p:txBody>
        </p:sp>
        <p:sp>
          <p:nvSpPr>
            <p:cNvPr id="50" name="Rectangle 49"/>
            <p:cNvSpPr/>
            <p:nvPr/>
          </p:nvSpPr>
          <p:spPr>
            <a:xfrm>
              <a:off x="0" y="3413511"/>
              <a:ext cx="9123218" cy="223557"/>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latin typeface="Kalpurush" panose="02000600000000000000" pitchFamily="2" charset="0"/>
                <a:cs typeface="Kalpurush" panose="02000600000000000000" pitchFamily="2" charset="0"/>
              </a:endParaRPr>
            </a:p>
          </p:txBody>
        </p:sp>
      </p:grpSp>
      <p:grpSp>
        <p:nvGrpSpPr>
          <p:cNvPr id="3" name="Group 2"/>
          <p:cNvGrpSpPr/>
          <p:nvPr/>
        </p:nvGrpSpPr>
        <p:grpSpPr>
          <a:xfrm>
            <a:off x="0" y="254633"/>
            <a:ext cx="4257608" cy="3240751"/>
            <a:chOff x="37696" y="199452"/>
            <a:chExt cx="4257608" cy="3240751"/>
          </a:xfrm>
        </p:grpSpPr>
        <p:grpSp>
          <p:nvGrpSpPr>
            <p:cNvPr id="33" name="Group 32"/>
            <p:cNvGrpSpPr/>
            <p:nvPr/>
          </p:nvGrpSpPr>
          <p:grpSpPr>
            <a:xfrm>
              <a:off x="381000" y="199452"/>
              <a:ext cx="3914304" cy="3240751"/>
              <a:chOff x="-280845" y="304800"/>
              <a:chExt cx="4451063" cy="3225388"/>
            </a:xfrm>
          </p:grpSpPr>
          <p:pic>
            <p:nvPicPr>
              <p:cNvPr id="16" name="Picture 15"/>
              <p:cNvPicPr>
                <a:picLocks noChangeAspect="1"/>
              </p:cNvPicPr>
              <p:nvPr/>
            </p:nvPicPr>
            <p:blipFill rotWithShape="1">
              <a:blip r:embed="rId5">
                <a:extLst>
                  <a:ext uri="{28A0092B-C50C-407E-A947-70E740481C1C}">
                    <a14:useLocalDpi xmlns:a14="http://schemas.microsoft.com/office/drawing/2010/main" val="0"/>
                  </a:ext>
                </a:extLst>
              </a:blip>
              <a:srcRect l="22236" t="7307" r="30211" b="43722"/>
              <a:stretch/>
            </p:blipFill>
            <p:spPr>
              <a:xfrm>
                <a:off x="-280845" y="304800"/>
                <a:ext cx="3536665" cy="3225388"/>
              </a:xfrm>
              <a:prstGeom prst="rect">
                <a:avLst/>
              </a:prstGeom>
            </p:spPr>
          </p:pic>
          <p:pic>
            <p:nvPicPr>
              <p:cNvPr id="17" name="Picture 16"/>
              <p:cNvPicPr>
                <a:picLocks noChangeAspect="1"/>
              </p:cNvPicPr>
              <p:nvPr/>
            </p:nvPicPr>
            <p:blipFill rotWithShape="1">
              <a:blip r:embed="rId6">
                <a:extLst>
                  <a:ext uri="{28A0092B-C50C-407E-A947-70E740481C1C}">
                    <a14:useLocalDpi xmlns:a14="http://schemas.microsoft.com/office/drawing/2010/main" val="0"/>
                  </a:ext>
                </a:extLst>
              </a:blip>
              <a:srcRect l="41352" r="6757" b="6410"/>
              <a:stretch/>
            </p:blipFill>
            <p:spPr>
              <a:xfrm>
                <a:off x="3255818" y="1069985"/>
                <a:ext cx="914400" cy="2433637"/>
              </a:xfrm>
              <a:prstGeom prst="rect">
                <a:avLst/>
              </a:prstGeom>
            </p:spPr>
          </p:pic>
        </p:grpSp>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696" y="402019"/>
              <a:ext cx="1295400" cy="1403968"/>
            </a:xfrm>
            <a:prstGeom prst="ellipse">
              <a:avLst/>
            </a:prstGeom>
            <a:ln>
              <a:noFill/>
            </a:ln>
            <a:effectLst>
              <a:softEdge rad="112500"/>
            </a:effectLst>
          </p:spPr>
        </p:pic>
      </p:grpSp>
      <p:sp>
        <p:nvSpPr>
          <p:cNvPr id="29" name="Rectangle 28"/>
          <p:cNvSpPr/>
          <p:nvPr/>
        </p:nvSpPr>
        <p:spPr>
          <a:xfrm>
            <a:off x="3216855" y="7203"/>
            <a:ext cx="949299" cy="707886"/>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bn-BD" sz="4000" b="1" spc="50" dirty="0">
                <a:ln w="11430"/>
                <a:solidFill>
                  <a:srgbClr val="002060"/>
                </a:solidFill>
                <a:effectLst>
                  <a:outerShdw blurRad="76200" dist="50800" dir="5400000" algn="tl" rotWithShape="0">
                    <a:srgbClr val="000000">
                      <a:alpha val="65000"/>
                    </a:srgbClr>
                  </a:outerShdw>
                </a:effectLst>
                <a:latin typeface="Kalpurush" panose="02000600000000000000" pitchFamily="2" charset="0"/>
                <a:cs typeface="Kalpurush" panose="02000600000000000000" pitchFamily="2" charset="0"/>
              </a:rPr>
              <a:t>হিন্দু</a:t>
            </a:r>
            <a:endParaRPr lang="en-US" sz="1400" b="1" spc="50" dirty="0">
              <a:ln w="11430"/>
              <a:solidFill>
                <a:srgbClr val="002060"/>
              </a:solidFill>
              <a:effectLst>
                <a:outerShdw blurRad="76200" dist="50800" dir="5400000" algn="tl" rotWithShape="0">
                  <a:srgbClr val="000000">
                    <a:alpha val="65000"/>
                  </a:srgbClr>
                </a:outerShdw>
              </a:effectLst>
              <a:latin typeface="Kalpurush" panose="02000600000000000000" pitchFamily="2" charset="0"/>
              <a:cs typeface="Kalpurush" panose="02000600000000000000" pitchFamily="2" charset="0"/>
            </a:endParaRPr>
          </a:p>
        </p:txBody>
      </p:sp>
      <p:grpSp>
        <p:nvGrpSpPr>
          <p:cNvPr id="8" name="Group 7"/>
          <p:cNvGrpSpPr/>
          <p:nvPr/>
        </p:nvGrpSpPr>
        <p:grpSpPr>
          <a:xfrm>
            <a:off x="1" y="3780187"/>
            <a:ext cx="3961831" cy="2971800"/>
            <a:chOff x="138946" y="3780188"/>
            <a:chExt cx="3961831" cy="2971800"/>
          </a:xfrm>
        </p:grpSpPr>
        <p:grpSp>
          <p:nvGrpSpPr>
            <p:cNvPr id="26" name="Group 25"/>
            <p:cNvGrpSpPr/>
            <p:nvPr/>
          </p:nvGrpSpPr>
          <p:grpSpPr>
            <a:xfrm>
              <a:off x="138946" y="3780188"/>
              <a:ext cx="2742623" cy="2971800"/>
              <a:chOff x="-81381" y="37473"/>
              <a:chExt cx="1927499" cy="2590799"/>
            </a:xfrm>
          </p:grpSpPr>
          <p:pic>
            <p:nvPicPr>
              <p:cNvPr id="24" name="Picture 23"/>
              <p:cNvPicPr>
                <a:picLocks noChangeAspect="1"/>
              </p:cNvPicPr>
              <p:nvPr/>
            </p:nvPicPr>
            <p:blipFill rotWithShape="1">
              <a:blip r:embed="rId8">
                <a:extLst>
                  <a:ext uri="{28A0092B-C50C-407E-A947-70E740481C1C}">
                    <a14:useLocalDpi xmlns:a14="http://schemas.microsoft.com/office/drawing/2010/main" val="0"/>
                  </a:ext>
                </a:extLst>
              </a:blip>
              <a:srcRect l="6118" r="10227" b="5493"/>
              <a:stretch/>
            </p:blipFill>
            <p:spPr>
              <a:xfrm>
                <a:off x="-81381" y="37473"/>
                <a:ext cx="1705191" cy="2590799"/>
              </a:xfrm>
              <a:prstGeom prst="rect">
                <a:avLst/>
              </a:prstGeom>
            </p:spPr>
          </p:pic>
          <p:pic>
            <p:nvPicPr>
              <p:cNvPr id="25" name="Picture 24"/>
              <p:cNvPicPr>
                <a:picLocks noChangeAspect="1"/>
              </p:cNvPicPr>
              <p:nvPr/>
            </p:nvPicPr>
            <p:blipFill rotWithShape="1">
              <a:blip r:embed="rId9">
                <a:extLst>
                  <a:ext uri="{28A0092B-C50C-407E-A947-70E740481C1C}">
                    <a14:useLocalDpi xmlns:a14="http://schemas.microsoft.com/office/drawing/2010/main" val="0"/>
                  </a:ext>
                </a:extLst>
              </a:blip>
              <a:srcRect l="70696" r="4582" b="41594"/>
              <a:stretch/>
            </p:blipFill>
            <p:spPr>
              <a:xfrm>
                <a:off x="661554" y="929951"/>
                <a:ext cx="1184564" cy="1530910"/>
              </a:xfrm>
              <a:prstGeom prst="rect">
                <a:avLst/>
              </a:prstGeom>
            </p:spPr>
          </p:pic>
        </p:grpSp>
        <p:pic>
          <p:nvPicPr>
            <p:cNvPr id="6" name="Picture 5"/>
            <p:cNvPicPr>
              <a:picLocks noChangeAspect="1"/>
            </p:cNvPicPr>
            <p:nvPr/>
          </p:nvPicPr>
          <p:blipFill rotWithShape="1">
            <a:blip r:embed="rId10">
              <a:extLst>
                <a:ext uri="{28A0092B-C50C-407E-A947-70E740481C1C}">
                  <a14:useLocalDpi xmlns:a14="http://schemas.microsoft.com/office/drawing/2010/main" val="0"/>
                </a:ext>
              </a:extLst>
            </a:blip>
            <a:srcRect l="22087" t="19364" r="11592"/>
            <a:stretch/>
          </p:blipFill>
          <p:spPr>
            <a:xfrm>
              <a:off x="2881569" y="4696690"/>
              <a:ext cx="1219208" cy="2012313"/>
            </a:xfrm>
            <a:prstGeom prst="rect">
              <a:avLst/>
            </a:prstGeom>
          </p:spPr>
        </p:pic>
      </p:grpSp>
      <p:sp>
        <p:nvSpPr>
          <p:cNvPr id="38" name="TextBox 37"/>
          <p:cNvSpPr txBox="1"/>
          <p:nvPr/>
        </p:nvSpPr>
        <p:spPr>
          <a:xfrm>
            <a:off x="3027758" y="3733800"/>
            <a:ext cx="1430200" cy="707886"/>
          </a:xfrm>
          <a:prstGeom prst="rect">
            <a:avLst/>
          </a:prstGeom>
          <a:noFill/>
        </p:spPr>
        <p:txBody>
          <a:bodyPr wrap="none" rtlCol="0">
            <a:spAutoFit/>
            <a:scene3d>
              <a:camera prst="orthographicFront"/>
              <a:lightRig rig="soft" dir="tl">
                <a:rot lat="0" lon="0" rev="0"/>
              </a:lightRig>
            </a:scene3d>
            <a:sp3d extrusionH="57150" contourW="25400" prstMaterial="matte">
              <a:bevelT w="25400" h="55880"/>
              <a:contourClr>
                <a:schemeClr val="accent2">
                  <a:tint val="20000"/>
                </a:schemeClr>
              </a:contourClr>
            </a:sp3d>
          </a:bodyPr>
          <a:lstStyle/>
          <a:p>
            <a:r>
              <a:rPr lang="bn-BD" sz="4000" b="1" spc="50" dirty="0">
                <a:ln w="11430"/>
                <a:solidFill>
                  <a:schemeClr val="tx2">
                    <a:lumMod val="50000"/>
                  </a:schemeClr>
                </a:solidFill>
                <a:effectLst>
                  <a:outerShdw blurRad="38100" dist="38100" dir="2700000" algn="tl">
                    <a:srgbClr val="000000">
                      <a:alpha val="43137"/>
                    </a:srgbClr>
                  </a:outerShdw>
                </a:effectLst>
                <a:latin typeface="Kalpurush" panose="02000600000000000000" pitchFamily="2" charset="0"/>
                <a:cs typeface="Kalpurush" panose="02000600000000000000" pitchFamily="2" charset="0"/>
              </a:rPr>
              <a:t>খ্রীস্টান</a:t>
            </a:r>
            <a:endParaRPr lang="en-US" sz="2800" b="1" spc="50" dirty="0">
              <a:ln w="11430"/>
              <a:solidFill>
                <a:schemeClr val="tx2">
                  <a:lumMod val="50000"/>
                </a:schemeClr>
              </a:solidFill>
              <a:effectLst>
                <a:outerShdw blurRad="38100" dist="38100" dir="2700000" algn="tl">
                  <a:srgbClr val="000000">
                    <a:alpha val="43137"/>
                  </a:srgbClr>
                </a:outerShdw>
              </a:effectLst>
              <a:latin typeface="Kalpurush" panose="02000600000000000000" pitchFamily="2" charset="0"/>
              <a:cs typeface="Kalpurush" panose="02000600000000000000" pitchFamily="2" charset="0"/>
            </a:endParaRPr>
          </a:p>
        </p:txBody>
      </p:sp>
      <p:grpSp>
        <p:nvGrpSpPr>
          <p:cNvPr id="10" name="Group 9"/>
          <p:cNvGrpSpPr/>
          <p:nvPr/>
        </p:nvGrpSpPr>
        <p:grpSpPr>
          <a:xfrm>
            <a:off x="4779816" y="3752911"/>
            <a:ext cx="4164858" cy="3048000"/>
            <a:chOff x="4779816" y="3752911"/>
            <a:chExt cx="4164858" cy="3048000"/>
          </a:xfrm>
        </p:grpSpPr>
        <p:grpSp>
          <p:nvGrpSpPr>
            <p:cNvPr id="5" name="Group 4"/>
            <p:cNvGrpSpPr/>
            <p:nvPr/>
          </p:nvGrpSpPr>
          <p:grpSpPr>
            <a:xfrm>
              <a:off x="4876800" y="3752911"/>
              <a:ext cx="4067874" cy="3048000"/>
              <a:chOff x="4876800" y="3752911"/>
              <a:chExt cx="4067874" cy="3048000"/>
            </a:xfrm>
          </p:grpSpPr>
          <p:grpSp>
            <p:nvGrpSpPr>
              <p:cNvPr id="37" name="Group 36"/>
              <p:cNvGrpSpPr/>
              <p:nvPr/>
            </p:nvGrpSpPr>
            <p:grpSpPr>
              <a:xfrm>
                <a:off x="4876800" y="3752911"/>
                <a:ext cx="3201627" cy="3048000"/>
                <a:chOff x="4682837" y="3810000"/>
                <a:chExt cx="3201627" cy="3048000"/>
              </a:xfrm>
            </p:grpSpPr>
            <p:pic>
              <p:nvPicPr>
                <p:cNvPr id="31" name="Picture 3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682837" y="3810000"/>
                  <a:ext cx="3201627" cy="3048000"/>
                </a:xfrm>
                <a:prstGeom prst="rect">
                  <a:avLst/>
                </a:prstGeom>
              </p:spPr>
            </p:pic>
            <p:pic>
              <p:nvPicPr>
                <p:cNvPr id="36" name="Picture 3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83037" y="3837276"/>
                  <a:ext cx="1433512" cy="1400175"/>
                </a:xfrm>
                <a:prstGeom prst="ellipse">
                  <a:avLst/>
                </a:prstGeom>
                <a:ln>
                  <a:noFill/>
                </a:ln>
                <a:effectLst>
                  <a:softEdge rad="112500"/>
                </a:effectLst>
              </p:spPr>
            </p:pic>
          </p:grpSp>
          <p:pic>
            <p:nvPicPr>
              <p:cNvPr id="4" name="Picture 3"/>
              <p:cNvPicPr>
                <a:picLocks noChangeAspect="1"/>
              </p:cNvPicPr>
              <p:nvPr/>
            </p:nvPicPr>
            <p:blipFill rotWithShape="1">
              <a:blip r:embed="rId13">
                <a:extLst>
                  <a:ext uri="{28A0092B-C50C-407E-A947-70E740481C1C}">
                    <a14:useLocalDpi xmlns:a14="http://schemas.microsoft.com/office/drawing/2010/main" val="0"/>
                  </a:ext>
                </a:extLst>
              </a:blip>
              <a:srcRect l="21532" t="14259" r="66611" b="53656"/>
              <a:stretch/>
            </p:blipFill>
            <p:spPr>
              <a:xfrm>
                <a:off x="8077200" y="5365920"/>
                <a:ext cx="867474" cy="1406024"/>
              </a:xfrm>
              <a:prstGeom prst="rect">
                <a:avLst/>
              </a:prstGeom>
            </p:spPr>
          </p:pic>
        </p:grpSp>
        <p:pic>
          <p:nvPicPr>
            <p:cNvPr id="9" name="Picture 8"/>
            <p:cNvPicPr>
              <a:picLocks noChangeAspect="1"/>
            </p:cNvPicPr>
            <p:nvPr/>
          </p:nvPicPr>
          <p:blipFill rotWithShape="1">
            <a:blip r:embed="rId14">
              <a:extLst>
                <a:ext uri="{28A0092B-C50C-407E-A947-70E740481C1C}">
                  <a14:useLocalDpi xmlns:a14="http://schemas.microsoft.com/office/drawing/2010/main" val="0"/>
                </a:ext>
              </a:extLst>
            </a:blip>
            <a:srcRect l="17807" t="23006" r="73482" b="41251"/>
            <a:stretch/>
          </p:blipFill>
          <p:spPr>
            <a:xfrm>
              <a:off x="4779816" y="5227689"/>
              <a:ext cx="637309" cy="1566295"/>
            </a:xfrm>
            <a:prstGeom prst="rect">
              <a:avLst/>
            </a:prstGeom>
          </p:spPr>
        </p:pic>
      </p:grpSp>
      <p:sp>
        <p:nvSpPr>
          <p:cNvPr id="39" name="TextBox 38"/>
          <p:cNvSpPr txBox="1"/>
          <p:nvPr/>
        </p:nvSpPr>
        <p:spPr>
          <a:xfrm>
            <a:off x="8074361" y="3787914"/>
            <a:ext cx="1072730" cy="707886"/>
          </a:xfrm>
          <a:prstGeom prst="rect">
            <a:avLst/>
          </a:prstGeom>
          <a:noFill/>
        </p:spPr>
        <p:txBody>
          <a:bodyPr wrap="none" rtlCol="0">
            <a:spAutoFit/>
            <a:scene3d>
              <a:camera prst="orthographicFront"/>
              <a:lightRig rig="soft" dir="tl">
                <a:rot lat="0" lon="0" rev="0"/>
              </a:lightRig>
            </a:scene3d>
            <a:sp3d extrusionH="57150" contourW="25400" prstMaterial="matte">
              <a:bevelT w="25400" h="55880"/>
              <a:contourClr>
                <a:schemeClr val="accent2">
                  <a:tint val="20000"/>
                </a:schemeClr>
              </a:contourClr>
            </a:sp3d>
          </a:bodyPr>
          <a:lstStyle/>
          <a:p>
            <a:r>
              <a:rPr lang="bn-IN" sz="4000" b="1" spc="50" dirty="0">
                <a:ln w="11430"/>
                <a:solidFill>
                  <a:srgbClr val="002060"/>
                </a:solidFill>
                <a:effectLst>
                  <a:outerShdw blurRad="38100" dist="38100" dir="2700000" algn="tl">
                    <a:srgbClr val="000000">
                      <a:alpha val="43137"/>
                    </a:srgbClr>
                  </a:outerShdw>
                </a:effectLst>
                <a:latin typeface="Kalpurush" panose="02000600000000000000" pitchFamily="2" charset="0"/>
                <a:cs typeface="Kalpurush" panose="02000600000000000000" pitchFamily="2" charset="0"/>
              </a:rPr>
              <a:t>বৌদ্ধ</a:t>
            </a:r>
            <a:endParaRPr lang="en-US" sz="2400" b="1" spc="50" dirty="0">
              <a:ln w="11430"/>
              <a:solidFill>
                <a:srgbClr val="002060"/>
              </a:solidFill>
              <a:effectLst>
                <a:outerShdw blurRad="38100" dist="38100" dir="2700000" algn="tl">
                  <a:srgbClr val="000000">
                    <a:alpha val="43137"/>
                  </a:srgbClr>
                </a:outerShdw>
              </a:effectLst>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1799087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barn(inVertical)">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wipe(down)">
                                      <p:cBhvr>
                                        <p:cTn id="12" dur="500"/>
                                        <p:tgtEl>
                                          <p:spTgt spid="4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barn(inVertical)">
                                      <p:cBhvr>
                                        <p:cTn id="17" dur="500"/>
                                        <p:tgtEl>
                                          <p:spTgt spid="48"/>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down)">
                                      <p:cBhvr>
                                        <p:cTn id="22" dur="580">
                                          <p:stCondLst>
                                            <p:cond delay="0"/>
                                          </p:stCondLst>
                                        </p:cTn>
                                        <p:tgtEl>
                                          <p:spTgt spid="3"/>
                                        </p:tgtEl>
                                      </p:cBhvr>
                                    </p:animEffect>
                                    <p:anim calcmode="lin" valueType="num">
                                      <p:cBhvr>
                                        <p:cTn id="23"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8" dur="26">
                                          <p:stCondLst>
                                            <p:cond delay="650"/>
                                          </p:stCondLst>
                                        </p:cTn>
                                        <p:tgtEl>
                                          <p:spTgt spid="3"/>
                                        </p:tgtEl>
                                      </p:cBhvr>
                                      <p:to x="100000" y="60000"/>
                                    </p:animScale>
                                    <p:animScale>
                                      <p:cBhvr>
                                        <p:cTn id="29" dur="166" decel="50000">
                                          <p:stCondLst>
                                            <p:cond delay="676"/>
                                          </p:stCondLst>
                                        </p:cTn>
                                        <p:tgtEl>
                                          <p:spTgt spid="3"/>
                                        </p:tgtEl>
                                      </p:cBhvr>
                                      <p:to x="100000" y="100000"/>
                                    </p:animScale>
                                    <p:animScale>
                                      <p:cBhvr>
                                        <p:cTn id="30" dur="26">
                                          <p:stCondLst>
                                            <p:cond delay="1312"/>
                                          </p:stCondLst>
                                        </p:cTn>
                                        <p:tgtEl>
                                          <p:spTgt spid="3"/>
                                        </p:tgtEl>
                                      </p:cBhvr>
                                      <p:to x="100000" y="80000"/>
                                    </p:animScale>
                                    <p:animScale>
                                      <p:cBhvr>
                                        <p:cTn id="31" dur="166" decel="50000">
                                          <p:stCondLst>
                                            <p:cond delay="1338"/>
                                          </p:stCondLst>
                                        </p:cTn>
                                        <p:tgtEl>
                                          <p:spTgt spid="3"/>
                                        </p:tgtEl>
                                      </p:cBhvr>
                                      <p:to x="100000" y="100000"/>
                                    </p:animScale>
                                    <p:animScale>
                                      <p:cBhvr>
                                        <p:cTn id="32" dur="26">
                                          <p:stCondLst>
                                            <p:cond delay="1642"/>
                                          </p:stCondLst>
                                        </p:cTn>
                                        <p:tgtEl>
                                          <p:spTgt spid="3"/>
                                        </p:tgtEl>
                                      </p:cBhvr>
                                      <p:to x="100000" y="90000"/>
                                    </p:animScale>
                                    <p:animScale>
                                      <p:cBhvr>
                                        <p:cTn id="33" dur="166" decel="50000">
                                          <p:stCondLst>
                                            <p:cond delay="1668"/>
                                          </p:stCondLst>
                                        </p:cTn>
                                        <p:tgtEl>
                                          <p:spTgt spid="3"/>
                                        </p:tgtEl>
                                      </p:cBhvr>
                                      <p:to x="100000" y="100000"/>
                                    </p:animScale>
                                    <p:animScale>
                                      <p:cBhvr>
                                        <p:cTn id="34" dur="26">
                                          <p:stCondLst>
                                            <p:cond delay="1808"/>
                                          </p:stCondLst>
                                        </p:cTn>
                                        <p:tgtEl>
                                          <p:spTgt spid="3"/>
                                        </p:tgtEl>
                                      </p:cBhvr>
                                      <p:to x="100000" y="95000"/>
                                    </p:animScale>
                                    <p:animScale>
                                      <p:cBhvr>
                                        <p:cTn id="35" dur="166" decel="50000">
                                          <p:stCondLst>
                                            <p:cond delay="1834"/>
                                          </p:stCondLst>
                                        </p:cTn>
                                        <p:tgtEl>
                                          <p:spTgt spid="3"/>
                                        </p:tgtEl>
                                      </p:cBhvr>
                                      <p:to x="100000" y="100000"/>
                                    </p:animScale>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barn(inVertical)">
                                      <p:cBhvr>
                                        <p:cTn id="40" dur="500"/>
                                        <p:tgtEl>
                                          <p:spTgt spid="29"/>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barn(inVertical)">
                                      <p:cBhvr>
                                        <p:cTn id="45" dur="500"/>
                                        <p:tgtEl>
                                          <p:spTgt spid="8"/>
                                        </p:tgtEl>
                                      </p:cBhvr>
                                    </p:animEffect>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grpId="0" nodeType="click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barn(inVertical)">
                                      <p:cBhvr>
                                        <p:cTn id="50" dur="500"/>
                                        <p:tgtEl>
                                          <p:spTgt spid="38"/>
                                        </p:tgtEl>
                                      </p:cBhvr>
                                    </p:animEffect>
                                  </p:childTnLst>
                                </p:cTn>
                              </p:par>
                            </p:childTnLst>
                          </p:cTn>
                        </p:par>
                      </p:childTnLst>
                    </p:cTn>
                  </p:par>
                  <p:par>
                    <p:cTn id="51" fill="hold">
                      <p:stCondLst>
                        <p:cond delay="indefinite"/>
                      </p:stCondLst>
                      <p:childTnLst>
                        <p:par>
                          <p:cTn id="52" fill="hold">
                            <p:stCondLst>
                              <p:cond delay="0"/>
                            </p:stCondLst>
                            <p:childTnLst>
                              <p:par>
                                <p:cTn id="53" presetID="26" presetClass="entr" presetSubtype="0"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wipe(down)">
                                      <p:cBhvr>
                                        <p:cTn id="55" dur="580">
                                          <p:stCondLst>
                                            <p:cond delay="0"/>
                                          </p:stCondLst>
                                        </p:cTn>
                                        <p:tgtEl>
                                          <p:spTgt spid="10"/>
                                        </p:tgtEl>
                                      </p:cBhvr>
                                    </p:animEffect>
                                    <p:anim calcmode="lin" valueType="num">
                                      <p:cBhvr>
                                        <p:cTn id="56"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61" dur="26">
                                          <p:stCondLst>
                                            <p:cond delay="650"/>
                                          </p:stCondLst>
                                        </p:cTn>
                                        <p:tgtEl>
                                          <p:spTgt spid="10"/>
                                        </p:tgtEl>
                                      </p:cBhvr>
                                      <p:to x="100000" y="60000"/>
                                    </p:animScale>
                                    <p:animScale>
                                      <p:cBhvr>
                                        <p:cTn id="62" dur="166" decel="50000">
                                          <p:stCondLst>
                                            <p:cond delay="676"/>
                                          </p:stCondLst>
                                        </p:cTn>
                                        <p:tgtEl>
                                          <p:spTgt spid="10"/>
                                        </p:tgtEl>
                                      </p:cBhvr>
                                      <p:to x="100000" y="100000"/>
                                    </p:animScale>
                                    <p:animScale>
                                      <p:cBhvr>
                                        <p:cTn id="63" dur="26">
                                          <p:stCondLst>
                                            <p:cond delay="1312"/>
                                          </p:stCondLst>
                                        </p:cTn>
                                        <p:tgtEl>
                                          <p:spTgt spid="10"/>
                                        </p:tgtEl>
                                      </p:cBhvr>
                                      <p:to x="100000" y="80000"/>
                                    </p:animScale>
                                    <p:animScale>
                                      <p:cBhvr>
                                        <p:cTn id="64" dur="166" decel="50000">
                                          <p:stCondLst>
                                            <p:cond delay="1338"/>
                                          </p:stCondLst>
                                        </p:cTn>
                                        <p:tgtEl>
                                          <p:spTgt spid="10"/>
                                        </p:tgtEl>
                                      </p:cBhvr>
                                      <p:to x="100000" y="100000"/>
                                    </p:animScale>
                                    <p:animScale>
                                      <p:cBhvr>
                                        <p:cTn id="65" dur="26">
                                          <p:stCondLst>
                                            <p:cond delay="1642"/>
                                          </p:stCondLst>
                                        </p:cTn>
                                        <p:tgtEl>
                                          <p:spTgt spid="10"/>
                                        </p:tgtEl>
                                      </p:cBhvr>
                                      <p:to x="100000" y="90000"/>
                                    </p:animScale>
                                    <p:animScale>
                                      <p:cBhvr>
                                        <p:cTn id="66" dur="166" decel="50000">
                                          <p:stCondLst>
                                            <p:cond delay="1668"/>
                                          </p:stCondLst>
                                        </p:cTn>
                                        <p:tgtEl>
                                          <p:spTgt spid="10"/>
                                        </p:tgtEl>
                                      </p:cBhvr>
                                      <p:to x="100000" y="100000"/>
                                    </p:animScale>
                                    <p:animScale>
                                      <p:cBhvr>
                                        <p:cTn id="67" dur="26">
                                          <p:stCondLst>
                                            <p:cond delay="1808"/>
                                          </p:stCondLst>
                                        </p:cTn>
                                        <p:tgtEl>
                                          <p:spTgt spid="10"/>
                                        </p:tgtEl>
                                      </p:cBhvr>
                                      <p:to x="100000" y="95000"/>
                                    </p:animScale>
                                    <p:animScale>
                                      <p:cBhvr>
                                        <p:cTn id="68" dur="166" decel="50000">
                                          <p:stCondLst>
                                            <p:cond delay="1834"/>
                                          </p:stCondLst>
                                        </p:cTn>
                                        <p:tgtEl>
                                          <p:spTgt spid="10"/>
                                        </p:tgtEl>
                                      </p:cBhvr>
                                      <p:to x="100000" y="100000"/>
                                    </p:animScale>
                                  </p:childTnLst>
                                </p:cTn>
                              </p:par>
                            </p:childTnLst>
                          </p:cTn>
                        </p:par>
                      </p:childTnLst>
                    </p:cTn>
                  </p:par>
                  <p:par>
                    <p:cTn id="69" fill="hold">
                      <p:stCondLst>
                        <p:cond delay="indefinite"/>
                      </p:stCondLst>
                      <p:childTnLst>
                        <p:par>
                          <p:cTn id="70" fill="hold">
                            <p:stCondLst>
                              <p:cond delay="0"/>
                            </p:stCondLst>
                            <p:childTnLst>
                              <p:par>
                                <p:cTn id="71" presetID="16" presetClass="entr" presetSubtype="21" fill="hold" grpId="0" nodeType="clickEffect">
                                  <p:stCondLst>
                                    <p:cond delay="0"/>
                                  </p:stCondLst>
                                  <p:childTnLst>
                                    <p:set>
                                      <p:cBhvr>
                                        <p:cTn id="72" dur="1" fill="hold">
                                          <p:stCondLst>
                                            <p:cond delay="0"/>
                                          </p:stCondLst>
                                        </p:cTn>
                                        <p:tgtEl>
                                          <p:spTgt spid="39"/>
                                        </p:tgtEl>
                                        <p:attrNameLst>
                                          <p:attrName>style.visibility</p:attrName>
                                        </p:attrNameLst>
                                      </p:cBhvr>
                                      <p:to>
                                        <p:strVal val="visible"/>
                                      </p:to>
                                    </p:set>
                                    <p:animEffect transition="in" filter="barn(inVertical)">
                                      <p:cBhvr>
                                        <p:cTn id="7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29" grpId="0"/>
      <p:bldP spid="38" grpId="0"/>
      <p:bldP spid="3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9195"/>
          <a:stretch/>
        </p:blipFill>
        <p:spPr>
          <a:xfrm>
            <a:off x="263236" y="220305"/>
            <a:ext cx="8575964" cy="6417388"/>
          </a:xfrm>
          <a:prstGeom prst="rect">
            <a:avLst/>
          </a:prstGeom>
        </p:spPr>
      </p:pic>
      <p:sp>
        <p:nvSpPr>
          <p:cNvPr id="8" name="Rectangle 7"/>
          <p:cNvSpPr/>
          <p:nvPr/>
        </p:nvSpPr>
        <p:spPr>
          <a:xfrm>
            <a:off x="-20782" y="966028"/>
            <a:ext cx="9144000" cy="3170099"/>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bn-BD" sz="13800" b="1" spc="50" dirty="0">
                <a:ln w="11430"/>
                <a:solidFill>
                  <a:srgbClr val="FFFF00"/>
                </a:solidFill>
                <a:effectLst>
                  <a:outerShdw blurRad="76200" dist="50800" dir="5400000" algn="tl" rotWithShape="0">
                    <a:srgbClr val="000000">
                      <a:alpha val="65000"/>
                    </a:srgbClr>
                  </a:outerShdw>
                </a:effectLst>
                <a:latin typeface="Kalpurush" panose="02000600000000000000" pitchFamily="2" charset="0"/>
                <a:cs typeface="Kalpurush" panose="02000600000000000000" pitchFamily="2" charset="0"/>
              </a:rPr>
              <a:t>মানুষ</a:t>
            </a:r>
          </a:p>
          <a:p>
            <a:r>
              <a:rPr lang="bn-BD"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Kalpurush" panose="02000600000000000000" pitchFamily="2" charset="0"/>
                <a:cs typeface="Kalpurush" panose="02000600000000000000" pitchFamily="2" charset="0"/>
              </a:rPr>
              <a:t>   </a:t>
            </a:r>
            <a:r>
              <a:rPr lang="en-US"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Kalpurush" panose="02000600000000000000" pitchFamily="2" charset="0"/>
                <a:cs typeface="Kalpurush" panose="02000600000000000000" pitchFamily="2" charset="0"/>
              </a:rPr>
              <a:t>    </a:t>
            </a:r>
            <a:r>
              <a:rPr lang="bn-BD" sz="6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Kalpurush" panose="02000600000000000000" pitchFamily="2" charset="0"/>
                <a:cs typeface="Kalpurush" panose="02000600000000000000" pitchFamily="2" charset="0"/>
              </a:rPr>
              <a:t>- </a:t>
            </a:r>
            <a:r>
              <a:rPr lang="bn-BD" sz="6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Kalpurush" panose="02000600000000000000" pitchFamily="2" charset="0"/>
                <a:cs typeface="Kalpurush" panose="02000600000000000000" pitchFamily="2" charset="0"/>
              </a:rPr>
              <a:t>কাজী নজরুল ইসলাম</a:t>
            </a:r>
            <a:endParaRPr lang="en-US" sz="6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Kalpurush" panose="02000600000000000000" pitchFamily="2" charset="0"/>
              <a:cs typeface="Kalpurush" panose="02000600000000000000" pitchFamily="2" charset="0"/>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256307"/>
            <a:ext cx="2507672" cy="210589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599" y="4343400"/>
            <a:ext cx="2507673" cy="220979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8" name="Picture 17"/>
          <p:cNvPicPr>
            <a:picLocks noChangeAspect="1"/>
          </p:cNvPicPr>
          <p:nvPr/>
        </p:nvPicPr>
        <p:blipFill rotWithShape="1">
          <a:blip r:embed="rId5">
            <a:extLst>
              <a:ext uri="{28A0092B-C50C-407E-A947-70E740481C1C}">
                <a14:useLocalDpi xmlns:a14="http://schemas.microsoft.com/office/drawing/2010/main" val="0"/>
              </a:ext>
            </a:extLst>
          </a:blip>
          <a:srcRect l="4773" r="12671" b="5670"/>
          <a:stretch/>
        </p:blipFill>
        <p:spPr>
          <a:xfrm>
            <a:off x="6477000" y="256308"/>
            <a:ext cx="2362200" cy="210589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0" name="Picture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77000" y="4343401"/>
            <a:ext cx="2362200" cy="2209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71440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33400" y="2039302"/>
            <a:ext cx="7848600" cy="3847207"/>
          </a:xfrm>
          <a:prstGeom prst="rect">
            <a:avLst/>
          </a:prstGeom>
          <a:noFill/>
        </p:spPr>
        <p:txBody>
          <a:bodyPr wrap="square" rtlCol="0">
            <a:spAutoFit/>
            <a:scene3d>
              <a:camera prst="orthographicFront"/>
              <a:lightRig rig="threePt" dir="t"/>
            </a:scene3d>
            <a:sp3d extrusionH="57150">
              <a:bevelT w="38100" h="38100"/>
            </a:sp3d>
          </a:bodyPr>
          <a:lstStyle/>
          <a:p>
            <a:r>
              <a:rPr lang="en-US" sz="3600" dirty="0">
                <a:latin typeface="Kalpurush" panose="02000600000000000000" pitchFamily="2" charset="0"/>
                <a:cs typeface="Kalpurush" panose="02000600000000000000" pitchFamily="2" charset="0"/>
              </a:rPr>
              <a:t>     </a:t>
            </a:r>
            <a:r>
              <a:rPr lang="en-US" sz="1000" dirty="0">
                <a:latin typeface="Kalpurush" panose="02000600000000000000" pitchFamily="2" charset="0"/>
                <a:cs typeface="Kalpurush" panose="02000600000000000000" pitchFamily="2" charset="0"/>
              </a:rPr>
              <a:t> </a:t>
            </a:r>
            <a:r>
              <a:rPr lang="bn-BD" sz="3000" b="1" dirty="0">
                <a:solidFill>
                  <a:srgbClr val="002060"/>
                </a:solidFill>
                <a:latin typeface="Kalpurush" panose="02000600000000000000" pitchFamily="2" charset="0"/>
                <a:cs typeface="Kalpurush" panose="02000600000000000000" pitchFamily="2" charset="0"/>
              </a:rPr>
              <a:t>এই পাঠ শেষে শিক্ষার্থীরা ...</a:t>
            </a:r>
          </a:p>
          <a:p>
            <a:endParaRPr lang="bn-BD" sz="1600" dirty="0">
              <a:latin typeface="Kalpurush" panose="02000600000000000000" pitchFamily="2" charset="0"/>
              <a:cs typeface="Kalpurush" panose="02000600000000000000" pitchFamily="2" charset="0"/>
            </a:endParaRPr>
          </a:p>
          <a:p>
            <a:pPr marL="571500" indent="-571500">
              <a:buFont typeface="Wingdings" pitchFamily="2" charset="2"/>
              <a:buChar char="q"/>
            </a:pPr>
            <a:r>
              <a:rPr lang="bn-BD" sz="3200" b="1" dirty="0">
                <a:solidFill>
                  <a:srgbClr val="FF0000"/>
                </a:solidFill>
                <a:latin typeface="Kalpurush" panose="02000600000000000000" pitchFamily="2" charset="0"/>
                <a:cs typeface="Kalpurush" panose="02000600000000000000" pitchFamily="2" charset="0"/>
              </a:rPr>
              <a:t>কবি পরিচিতি বলতে পারবে।</a:t>
            </a:r>
            <a:endParaRPr lang="en-US" sz="3200" b="1" dirty="0">
              <a:solidFill>
                <a:srgbClr val="FF0000"/>
              </a:solidFill>
              <a:latin typeface="Kalpurush" panose="02000600000000000000" pitchFamily="2" charset="0"/>
              <a:cs typeface="Kalpurush" panose="02000600000000000000" pitchFamily="2" charset="0"/>
            </a:endParaRPr>
          </a:p>
          <a:p>
            <a:pPr marL="571500" indent="-571500">
              <a:buFont typeface="Wingdings" pitchFamily="2" charset="2"/>
              <a:buChar char="q"/>
            </a:pPr>
            <a:r>
              <a:rPr lang="bn-BD" sz="3200" b="1" dirty="0">
                <a:solidFill>
                  <a:srgbClr val="0070C0"/>
                </a:solidFill>
                <a:latin typeface="Kalpurush" panose="02000600000000000000" pitchFamily="2" charset="0"/>
                <a:cs typeface="Kalpurush" panose="02000600000000000000" pitchFamily="2" charset="0"/>
              </a:rPr>
              <a:t>কবিতাটি শুদ্ধ উচ্চারণে পাঠ করতে পারবে।</a:t>
            </a:r>
            <a:endParaRPr lang="bn-IN" sz="3200" b="1" dirty="0">
              <a:solidFill>
                <a:srgbClr val="0070C0"/>
              </a:solidFill>
              <a:latin typeface="Kalpurush" panose="02000600000000000000" pitchFamily="2" charset="0"/>
              <a:cs typeface="Kalpurush" panose="02000600000000000000" pitchFamily="2" charset="0"/>
            </a:endParaRPr>
          </a:p>
          <a:p>
            <a:pPr marL="571500" indent="-571500">
              <a:buFont typeface="Wingdings" pitchFamily="2" charset="2"/>
              <a:buChar char="q"/>
            </a:pPr>
            <a:r>
              <a:rPr lang="bn-IN" sz="3200" b="1" dirty="0">
                <a:solidFill>
                  <a:srgbClr val="FF0000"/>
                </a:solidFill>
                <a:latin typeface="Kalpurush" panose="02000600000000000000" pitchFamily="2" charset="0"/>
                <a:cs typeface="Kalpurush" panose="02000600000000000000" pitchFamily="2" charset="0"/>
              </a:rPr>
              <a:t>ধনী-গরিব সবাইকে সমান চোখে দেখা ও ক্ষুধার্তকে খাবার দেওয়ার মানসিকতা তৈরি হবে।</a:t>
            </a:r>
            <a:endParaRPr lang="bn-BD" sz="3200" b="1" dirty="0">
              <a:solidFill>
                <a:srgbClr val="FF0000"/>
              </a:solidFill>
              <a:latin typeface="Kalpurush" panose="02000600000000000000" pitchFamily="2" charset="0"/>
              <a:cs typeface="Kalpurush" panose="02000600000000000000" pitchFamily="2" charset="0"/>
            </a:endParaRPr>
          </a:p>
          <a:p>
            <a:pPr marL="571500" indent="-571500">
              <a:buFont typeface="Wingdings" pitchFamily="2" charset="2"/>
              <a:buChar char="q"/>
            </a:pPr>
            <a:r>
              <a:rPr lang="bn-IN" sz="3200" b="1" dirty="0">
                <a:solidFill>
                  <a:srgbClr val="0070C0"/>
                </a:solidFill>
                <a:latin typeface="Kalpurush" panose="02000600000000000000" pitchFamily="2" charset="0"/>
                <a:cs typeface="Kalpurush" panose="02000600000000000000" pitchFamily="2" charset="0"/>
              </a:rPr>
              <a:t>সমাজে সাম্যবাদের প্রয়োজনীয়তা</a:t>
            </a:r>
            <a:r>
              <a:rPr lang="en-US" sz="3200" b="1" dirty="0">
                <a:solidFill>
                  <a:srgbClr val="0070C0"/>
                </a:solidFill>
                <a:latin typeface="Kalpurush" panose="02000600000000000000" pitchFamily="2" charset="0"/>
                <a:cs typeface="Kalpurush" panose="02000600000000000000" pitchFamily="2" charset="0"/>
              </a:rPr>
              <a:t> </a:t>
            </a:r>
            <a:r>
              <a:rPr lang="bn-IN" sz="3200" b="1" dirty="0">
                <a:solidFill>
                  <a:srgbClr val="0070C0"/>
                </a:solidFill>
                <a:latin typeface="Kalpurush" panose="02000600000000000000" pitchFamily="2" charset="0"/>
                <a:cs typeface="Kalpurush" panose="02000600000000000000" pitchFamily="2" charset="0"/>
              </a:rPr>
              <a:t>ব্যাখ্যা </a:t>
            </a:r>
            <a:r>
              <a:rPr lang="bn-BD" sz="3200" b="1" dirty="0">
                <a:solidFill>
                  <a:srgbClr val="0070C0"/>
                </a:solidFill>
                <a:latin typeface="Kalpurush" panose="02000600000000000000" pitchFamily="2" charset="0"/>
                <a:cs typeface="Kalpurush" panose="02000600000000000000" pitchFamily="2" charset="0"/>
              </a:rPr>
              <a:t>করতে পারবে।</a:t>
            </a:r>
          </a:p>
        </p:txBody>
      </p:sp>
      <p:sp>
        <p:nvSpPr>
          <p:cNvPr id="8" name="Rectangle 7"/>
          <p:cNvSpPr/>
          <p:nvPr/>
        </p:nvSpPr>
        <p:spPr>
          <a:xfrm>
            <a:off x="3089049" y="697804"/>
            <a:ext cx="2629246" cy="1015663"/>
          </a:xfrm>
          <a:prstGeom prst="rect">
            <a:avLst/>
          </a:prstGeom>
          <a:ln w="38100">
            <a:noFill/>
          </a:ln>
        </p:spPr>
        <p:txBody>
          <a:bodyPr wrap="none">
            <a:spAutoFit/>
            <a:scene3d>
              <a:camera prst="orthographicFront"/>
              <a:lightRig rig="threePt" dir="t"/>
            </a:scene3d>
            <a:sp3d extrusionH="57150">
              <a:bevelT w="38100" h="38100"/>
            </a:sp3d>
          </a:bodyPr>
          <a:lstStyle/>
          <a:p>
            <a:pPr algn="ctr"/>
            <a:r>
              <a:rPr lang="en-US" sz="6000" b="1" dirty="0">
                <a:solidFill>
                  <a:srgbClr val="0070C0"/>
                </a:solidFill>
                <a:latin typeface="Kalpurush" panose="02000600000000000000" pitchFamily="2" charset="0"/>
                <a:cs typeface="Kalpurush" panose="02000600000000000000" pitchFamily="2" charset="0"/>
              </a:rPr>
              <a:t> </a:t>
            </a:r>
            <a:r>
              <a:rPr lang="bn-BD" sz="4800" b="1" dirty="0" smtClean="0">
                <a:solidFill>
                  <a:schemeClr val="tx2">
                    <a:lumMod val="50000"/>
                  </a:schemeClr>
                </a:solidFill>
                <a:latin typeface="Kalpurush" panose="02000600000000000000" pitchFamily="2" charset="0"/>
                <a:cs typeface="Kalpurush" panose="02000600000000000000" pitchFamily="2" charset="0"/>
              </a:rPr>
              <a:t>শিখনফল</a:t>
            </a:r>
            <a:r>
              <a:rPr lang="en-US" sz="4800" b="1" dirty="0" smtClean="0">
                <a:solidFill>
                  <a:schemeClr val="tx2">
                    <a:lumMod val="50000"/>
                  </a:schemeClr>
                </a:solidFill>
                <a:latin typeface="Kalpurush" panose="02000600000000000000" pitchFamily="2" charset="0"/>
                <a:cs typeface="Kalpurush" panose="02000600000000000000" pitchFamily="2" charset="0"/>
              </a:rPr>
              <a:t> </a:t>
            </a:r>
            <a:endParaRPr lang="en-US" sz="4800" b="1" dirty="0">
              <a:solidFill>
                <a:schemeClr val="tx2">
                  <a:lumMod val="50000"/>
                </a:schemeClr>
              </a:solidFill>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1820388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barn(inVertical)">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barn(inVertical)">
                                      <p:cBhvr>
                                        <p:cTn id="17" dur="500"/>
                                        <p:tgtEl>
                                          <p:spTgt spid="7">
                                            <p:txEl>
                                              <p:pRg st="2" end="2"/>
                                            </p:txEl>
                                          </p:spTgt>
                                        </p:tgtEl>
                                      </p:cBhvr>
                                    </p:animEffect>
                                  </p:childTnLst>
                                </p:cTn>
                              </p:par>
                              <p:par>
                                <p:cTn id="18" presetID="16" presetClass="entr" presetSubtype="21" fill="hold" nodeType="withEffect">
                                  <p:stCondLst>
                                    <p:cond delay="0"/>
                                  </p:stCondLst>
                                  <p:childTnLst>
                                    <p:set>
                                      <p:cBhvr>
                                        <p:cTn id="19" dur="1" fill="hold">
                                          <p:stCondLst>
                                            <p:cond delay="0"/>
                                          </p:stCondLst>
                                        </p:cTn>
                                        <p:tgtEl>
                                          <p:spTgt spid="7">
                                            <p:txEl>
                                              <p:pRg st="3" end="3"/>
                                            </p:txEl>
                                          </p:spTgt>
                                        </p:tgtEl>
                                        <p:attrNameLst>
                                          <p:attrName>style.visibility</p:attrName>
                                        </p:attrNameLst>
                                      </p:cBhvr>
                                      <p:to>
                                        <p:strVal val="visible"/>
                                      </p:to>
                                    </p:set>
                                    <p:animEffect transition="in" filter="barn(inVertical)">
                                      <p:cBhvr>
                                        <p:cTn id="20" dur="500"/>
                                        <p:tgtEl>
                                          <p:spTgt spid="7">
                                            <p:txEl>
                                              <p:pRg st="3" end="3"/>
                                            </p:txEl>
                                          </p:spTgt>
                                        </p:tgtEl>
                                      </p:cBhvr>
                                    </p:animEffect>
                                  </p:childTnLst>
                                </p:cTn>
                              </p:par>
                              <p:par>
                                <p:cTn id="21" presetID="16" presetClass="entr" presetSubtype="21" fill="hold" nodeType="with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animEffect transition="in" filter="barn(inVertical)">
                                      <p:cBhvr>
                                        <p:cTn id="23" dur="500"/>
                                        <p:tgtEl>
                                          <p:spTgt spid="7">
                                            <p:txEl>
                                              <p:pRg st="4" end="4"/>
                                            </p:txEl>
                                          </p:spTgt>
                                        </p:tgtEl>
                                      </p:cBhvr>
                                    </p:animEffect>
                                  </p:childTnLst>
                                </p:cTn>
                              </p:par>
                              <p:par>
                                <p:cTn id="24" presetID="16" presetClass="entr" presetSubtype="21" fill="hold" nodeType="withEffect">
                                  <p:stCondLst>
                                    <p:cond delay="0"/>
                                  </p:stCondLst>
                                  <p:childTnLst>
                                    <p:set>
                                      <p:cBhvr>
                                        <p:cTn id="25" dur="1" fill="hold">
                                          <p:stCondLst>
                                            <p:cond delay="0"/>
                                          </p:stCondLst>
                                        </p:cTn>
                                        <p:tgtEl>
                                          <p:spTgt spid="7">
                                            <p:txEl>
                                              <p:pRg st="5" end="5"/>
                                            </p:txEl>
                                          </p:spTgt>
                                        </p:tgtEl>
                                        <p:attrNameLst>
                                          <p:attrName>style.visibility</p:attrName>
                                        </p:attrNameLst>
                                      </p:cBhvr>
                                      <p:to>
                                        <p:strVal val="visible"/>
                                      </p:to>
                                    </p:set>
                                    <p:animEffect transition="in" filter="barn(inVertical)">
                                      <p:cBhvr>
                                        <p:cTn id="26"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62400" y="381000"/>
            <a:ext cx="4953000" cy="6021779"/>
          </a:xfrm>
          <a:prstGeom prst="rect">
            <a:avLst/>
          </a:prstGeom>
          <a:solidFill>
            <a:srgbClr val="002060"/>
          </a:solidFill>
        </p:spPr>
        <p:style>
          <a:lnRef idx="0">
            <a:schemeClr val="dk1"/>
          </a:lnRef>
          <a:fillRef idx="3">
            <a:schemeClr val="dk1"/>
          </a:fillRef>
          <a:effectRef idx="3">
            <a:schemeClr val="dk1"/>
          </a:effectRef>
          <a:fontRef idx="minor">
            <a:schemeClr val="lt1"/>
          </a:fontRef>
        </p:style>
        <p:txBody>
          <a:bodyPr rtlCol="0" anchor="ctr"/>
          <a:lstStyle/>
          <a:p>
            <a:pPr algn="ctr"/>
            <a:r>
              <a:rPr lang="bn-BD"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Kalpurush" panose="02000600000000000000" pitchFamily="2" charset="0"/>
                <a:cs typeface="Kalpurush" panose="02000600000000000000" pitchFamily="2" charset="0"/>
              </a:rPr>
              <a:t>মৃত্যুঃ</a:t>
            </a:r>
            <a:endParaRPr lang="en-US"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Kalpurush" panose="02000600000000000000" pitchFamily="2" charset="0"/>
              <a:cs typeface="Kalpurush" panose="02000600000000000000" pitchFamily="2" charset="0"/>
            </a:endParaRPr>
          </a:p>
          <a:p>
            <a:pPr algn="ctr"/>
            <a:endParaRPr lang="bn-BD" sz="1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Kalpurush" panose="02000600000000000000" pitchFamily="2" charset="0"/>
              <a:cs typeface="Kalpurush" panose="02000600000000000000" pitchFamily="2" charset="0"/>
            </a:endParaRPr>
          </a:p>
          <a:p>
            <a:pPr algn="ctr"/>
            <a:endParaRPr lang="bn-BD" sz="1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Kalpurush" panose="02000600000000000000" pitchFamily="2" charset="0"/>
              <a:cs typeface="Kalpurush" panose="02000600000000000000" pitchFamily="2" charset="0"/>
            </a:endParaRPr>
          </a:p>
          <a:p>
            <a:pPr algn="ctr"/>
            <a:r>
              <a:rPr lang="bn-BD" sz="2800" dirty="0">
                <a:solidFill>
                  <a:schemeClr val="bg1"/>
                </a:solidFill>
                <a:latin typeface="Kalpurush" panose="02000600000000000000" pitchFamily="2" charset="0"/>
                <a:cs typeface="Kalpurush" panose="02000600000000000000" pitchFamily="2" charset="0"/>
              </a:rPr>
              <a:t>তিনি ১৯৭৬ সালের ২৯ আগস্ট </a:t>
            </a:r>
            <a:endParaRPr lang="en-US" sz="2800" dirty="0">
              <a:solidFill>
                <a:schemeClr val="bg1"/>
              </a:solidFill>
              <a:latin typeface="Kalpurush" panose="02000600000000000000" pitchFamily="2" charset="0"/>
              <a:cs typeface="Kalpurush" panose="02000600000000000000" pitchFamily="2" charset="0"/>
            </a:endParaRPr>
          </a:p>
          <a:p>
            <a:pPr algn="ctr"/>
            <a:r>
              <a:rPr lang="bn-BD" sz="2800" dirty="0">
                <a:solidFill>
                  <a:schemeClr val="bg1"/>
                </a:solidFill>
                <a:latin typeface="Kalpurush" panose="02000600000000000000" pitchFamily="2" charset="0"/>
                <a:cs typeface="Kalpurush" panose="02000600000000000000" pitchFamily="2" charset="0"/>
              </a:rPr>
              <a:t>ঢাকার পি.জি. হাসপাতালে শেষ নিঃশ্বাস ত্যাগ করেন। </a:t>
            </a:r>
            <a:endParaRPr lang="en-US" sz="2800" dirty="0">
              <a:solidFill>
                <a:schemeClr val="bg1"/>
              </a:solidFill>
              <a:latin typeface="Kalpurush" panose="02000600000000000000" pitchFamily="2" charset="0"/>
              <a:cs typeface="Kalpurush" panose="02000600000000000000" pitchFamily="2" charset="0"/>
            </a:endParaRPr>
          </a:p>
          <a:p>
            <a:pPr algn="ctr"/>
            <a:r>
              <a:rPr lang="bn-BD" sz="2800" dirty="0">
                <a:solidFill>
                  <a:schemeClr val="bg1"/>
                </a:solidFill>
                <a:latin typeface="Kalpurush" panose="02000600000000000000" pitchFamily="2" charset="0"/>
                <a:cs typeface="Kalpurush" panose="02000600000000000000" pitchFamily="2" charset="0"/>
              </a:rPr>
              <a:t>ঢাকা বিশ্ববিদ্যালয় মসজিদ সংলগ্ন প্রাঙ্গনে তাঁকে পরিপূর্ণ সামরিক </a:t>
            </a:r>
            <a:endParaRPr lang="en-US" sz="2800" dirty="0">
              <a:solidFill>
                <a:schemeClr val="bg1"/>
              </a:solidFill>
              <a:latin typeface="Kalpurush" panose="02000600000000000000" pitchFamily="2" charset="0"/>
              <a:cs typeface="Kalpurush" panose="02000600000000000000" pitchFamily="2" charset="0"/>
            </a:endParaRPr>
          </a:p>
          <a:p>
            <a:pPr algn="ctr"/>
            <a:r>
              <a:rPr lang="bn-BD" sz="2800" dirty="0">
                <a:solidFill>
                  <a:schemeClr val="bg1"/>
                </a:solidFill>
                <a:latin typeface="Kalpurush" panose="02000600000000000000" pitchFamily="2" charset="0"/>
                <a:cs typeface="Kalpurush" panose="02000600000000000000" pitchFamily="2" charset="0"/>
              </a:rPr>
              <a:t>মর্যদায় সমাহিত করা হয়।</a:t>
            </a:r>
            <a:endParaRPr lang="en-US" sz="3200" dirty="0">
              <a:solidFill>
                <a:schemeClr val="bg1"/>
              </a:solidFill>
              <a:latin typeface="Kalpurush" panose="02000600000000000000" pitchFamily="2" charset="0"/>
              <a:cs typeface="Kalpurush" panose="02000600000000000000" pitchFamily="2" charset="0"/>
            </a:endParaRPr>
          </a:p>
        </p:txBody>
      </p:sp>
      <p:sp>
        <p:nvSpPr>
          <p:cNvPr id="3" name="Rectangle 2"/>
          <p:cNvSpPr/>
          <p:nvPr/>
        </p:nvSpPr>
        <p:spPr>
          <a:xfrm>
            <a:off x="3962400" y="457200"/>
            <a:ext cx="4953000" cy="5954971"/>
          </a:xfrm>
          <a:prstGeom prst="rect">
            <a:avLst/>
          </a:prstGeom>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4000" u="sng" dirty="0">
                <a:ln w="18415" cmpd="sng">
                  <a:solidFill>
                    <a:srgbClr val="FFFFFF"/>
                  </a:solidFill>
                  <a:prstDash val="solid"/>
                </a:ln>
                <a:solidFill>
                  <a:schemeClr val="bg1"/>
                </a:solidFill>
                <a:effectLst>
                  <a:outerShdw blurRad="63500" dir="3600000" algn="tl" rotWithShape="0">
                    <a:srgbClr val="000000">
                      <a:alpha val="70000"/>
                    </a:srgbClr>
                  </a:outerShdw>
                </a:effectLst>
                <a:latin typeface="Kalpurush" panose="02000600000000000000" pitchFamily="2" charset="0"/>
                <a:cs typeface="Kalpurush" panose="02000600000000000000" pitchFamily="2" charset="0"/>
              </a:rPr>
              <a:t>পুরস্কার ও সম্মাননা</a:t>
            </a:r>
            <a:endParaRPr lang="en-US" sz="4000" u="sng" dirty="0">
              <a:ln w="18415" cmpd="sng">
                <a:solidFill>
                  <a:srgbClr val="FFFFFF"/>
                </a:solidFill>
                <a:prstDash val="solid"/>
              </a:ln>
              <a:solidFill>
                <a:schemeClr val="bg1"/>
              </a:solidFill>
              <a:effectLst>
                <a:outerShdw blurRad="63500" dir="3600000" algn="tl" rotWithShape="0">
                  <a:srgbClr val="000000">
                    <a:alpha val="70000"/>
                  </a:srgbClr>
                </a:outerShdw>
              </a:effectLst>
              <a:latin typeface="Kalpurush" panose="02000600000000000000" pitchFamily="2" charset="0"/>
              <a:cs typeface="Kalpurush" panose="02000600000000000000" pitchFamily="2" charset="0"/>
            </a:endParaRPr>
          </a:p>
          <a:p>
            <a:pPr algn="ctr"/>
            <a:endParaRPr lang="bn-BD" sz="1400" u="sng" dirty="0">
              <a:ln w="18415" cmpd="sng">
                <a:solidFill>
                  <a:srgbClr val="FFFFFF"/>
                </a:solidFill>
                <a:prstDash val="solid"/>
              </a:ln>
              <a:solidFill>
                <a:schemeClr val="bg1"/>
              </a:solidFill>
              <a:effectLst>
                <a:outerShdw blurRad="63500" dir="3600000" algn="tl" rotWithShape="0">
                  <a:srgbClr val="000000">
                    <a:alpha val="70000"/>
                  </a:srgbClr>
                </a:outerShdw>
              </a:effectLst>
              <a:latin typeface="Kalpurush" panose="02000600000000000000" pitchFamily="2" charset="0"/>
              <a:cs typeface="Kalpurush" panose="02000600000000000000" pitchFamily="2" charset="0"/>
            </a:endParaRPr>
          </a:p>
          <a:p>
            <a:pPr algn="ctr"/>
            <a:endParaRPr lang="bn-BD" sz="900" u="sng" dirty="0">
              <a:ln w="18415" cmpd="sng">
                <a:solidFill>
                  <a:srgbClr val="FFFFFF"/>
                </a:solidFill>
                <a:prstDash val="solid"/>
              </a:ln>
              <a:solidFill>
                <a:schemeClr val="bg1"/>
              </a:solidFill>
              <a:effectLst>
                <a:outerShdw blurRad="63500" dir="3600000" algn="tl" rotWithShape="0">
                  <a:srgbClr val="000000">
                    <a:alpha val="70000"/>
                  </a:srgbClr>
                </a:outerShdw>
              </a:effectLst>
              <a:latin typeface="Kalpurush" panose="02000600000000000000" pitchFamily="2" charset="0"/>
              <a:cs typeface="Kalpurush" panose="02000600000000000000" pitchFamily="2" charset="0"/>
            </a:endParaRPr>
          </a:p>
          <a:p>
            <a:pPr marL="571500" indent="-571500">
              <a:buFont typeface="Arial" pitchFamily="34" charset="0"/>
              <a:buChar char="•"/>
            </a:pPr>
            <a:r>
              <a:rPr lang="bn-BD" sz="2800" dirty="0">
                <a:solidFill>
                  <a:schemeClr val="bg1"/>
                </a:solidFill>
                <a:latin typeface="Kalpurush" panose="02000600000000000000" pitchFamily="2" charset="0"/>
                <a:cs typeface="Kalpurush" panose="02000600000000000000" pitchFamily="2" charset="0"/>
              </a:rPr>
              <a:t>কলকাতা বিশ্ববিদ্যালয়</a:t>
            </a:r>
          </a:p>
          <a:p>
            <a:r>
              <a:rPr lang="bn-BD" sz="2800" dirty="0">
                <a:solidFill>
                  <a:schemeClr val="bg1"/>
                </a:solidFill>
                <a:latin typeface="Kalpurush" panose="02000600000000000000" pitchFamily="2" charset="0"/>
                <a:cs typeface="Kalpurush" panose="02000600000000000000" pitchFamily="2" charset="0"/>
              </a:rPr>
              <a:t>    </a:t>
            </a:r>
            <a:r>
              <a:rPr lang="en-US" sz="2800" dirty="0">
                <a:solidFill>
                  <a:schemeClr val="bg1"/>
                </a:solidFill>
                <a:latin typeface="Kalpurush" panose="02000600000000000000" pitchFamily="2" charset="0"/>
                <a:cs typeface="Kalpurush" panose="02000600000000000000" pitchFamily="2" charset="0"/>
              </a:rPr>
              <a:t> </a:t>
            </a:r>
            <a:r>
              <a:rPr lang="bn-IN" sz="2800" dirty="0">
                <a:solidFill>
                  <a:schemeClr val="bg1"/>
                </a:solidFill>
                <a:latin typeface="Kalpurush" panose="02000600000000000000" pitchFamily="2" charset="0"/>
                <a:cs typeface="Kalpurush" panose="02000600000000000000" pitchFamily="2" charset="0"/>
              </a:rPr>
              <a:t> </a:t>
            </a:r>
            <a:r>
              <a:rPr lang="bn-BD" sz="2800" dirty="0">
                <a:solidFill>
                  <a:schemeClr val="bg1"/>
                </a:solidFill>
                <a:latin typeface="Kalpurush" panose="02000600000000000000" pitchFamily="2" charset="0"/>
                <a:cs typeface="Kalpurush" panose="02000600000000000000" pitchFamily="2" charset="0"/>
              </a:rPr>
              <a:t>থেকে ‘জাগত্তারিণী’ স্বর্ণপদক।</a:t>
            </a:r>
          </a:p>
          <a:p>
            <a:pPr marL="571500" indent="-571500">
              <a:buFont typeface="Arial" pitchFamily="34" charset="0"/>
              <a:buChar char="•"/>
            </a:pPr>
            <a:r>
              <a:rPr lang="bn-BD" sz="2800" dirty="0">
                <a:solidFill>
                  <a:schemeClr val="bg1"/>
                </a:solidFill>
                <a:latin typeface="Kalpurush" panose="02000600000000000000" pitchFamily="2" charset="0"/>
                <a:cs typeface="Kalpurush" panose="02000600000000000000" pitchFamily="2" charset="0"/>
              </a:rPr>
              <a:t>ভারত সরকার কর্তৃক ‘পদ্মভূষণ’ উপাধি।</a:t>
            </a:r>
          </a:p>
          <a:p>
            <a:pPr marL="571500" indent="-571500">
              <a:buFont typeface="Arial" pitchFamily="34" charset="0"/>
              <a:buChar char="•"/>
            </a:pPr>
            <a:r>
              <a:rPr lang="bn-BD" sz="2800" dirty="0">
                <a:solidFill>
                  <a:schemeClr val="bg1"/>
                </a:solidFill>
                <a:latin typeface="Kalpurush" panose="02000600000000000000" pitchFamily="2" charset="0"/>
                <a:cs typeface="Kalpurush" panose="02000600000000000000" pitchFamily="2" charset="0"/>
              </a:rPr>
              <a:t>রবীন্দ্রভারতী ও ঢাকা বিশ্ববিদ্যালয় থেকে ডি.লিট. ডিগ্রি।</a:t>
            </a:r>
          </a:p>
          <a:p>
            <a:pPr marL="571500" indent="-571500">
              <a:buFont typeface="Arial" pitchFamily="34" charset="0"/>
              <a:buChar char="•"/>
            </a:pPr>
            <a:r>
              <a:rPr lang="bn-BD" sz="2800" dirty="0">
                <a:solidFill>
                  <a:schemeClr val="bg1"/>
                </a:solidFill>
                <a:latin typeface="Kalpurush" panose="02000600000000000000" pitchFamily="2" charset="0"/>
                <a:cs typeface="Kalpurush" panose="02000600000000000000" pitchFamily="2" charset="0"/>
              </a:rPr>
              <a:t>বাংলাদেশ সরকার কর্তৃক ১৯৭৬ সালে একুশে পদক ও জাতীয় কবির মর্যাদা প্রদান।</a:t>
            </a:r>
            <a:endParaRPr lang="en-US" sz="2800" dirty="0">
              <a:solidFill>
                <a:schemeClr val="bg1"/>
              </a:solidFill>
              <a:latin typeface="Kalpurush" panose="02000600000000000000" pitchFamily="2" charset="0"/>
              <a:cs typeface="Kalpurush" panose="02000600000000000000" pitchFamily="2" charset="0"/>
            </a:endParaRPr>
          </a:p>
        </p:txBody>
      </p:sp>
      <p:sp>
        <p:nvSpPr>
          <p:cNvPr id="4" name="Rectangle 3"/>
          <p:cNvSpPr/>
          <p:nvPr/>
        </p:nvSpPr>
        <p:spPr>
          <a:xfrm>
            <a:off x="3962400" y="464026"/>
            <a:ext cx="4953000" cy="5978855"/>
          </a:xfrm>
          <a:prstGeom prst="rect">
            <a:avLst/>
          </a:prstGeom>
          <a:solidFill>
            <a:srgbClr val="00206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bn-BD" sz="3600" u="sng"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Kalpurush" panose="02000600000000000000" pitchFamily="2" charset="0"/>
                <a:cs typeface="Kalpurush" panose="02000600000000000000" pitchFamily="2" charset="0"/>
              </a:rPr>
              <a:t>সাহিত্যকর্ম</a:t>
            </a:r>
            <a:endParaRPr lang="en-US" sz="3600" u="sng"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Kalpurush" panose="02000600000000000000" pitchFamily="2" charset="0"/>
              <a:cs typeface="Kalpurush" panose="02000600000000000000" pitchFamily="2" charset="0"/>
            </a:endParaRPr>
          </a:p>
          <a:p>
            <a:pPr algn="ctr"/>
            <a:endParaRPr lang="en-US" sz="1400" u="sng"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Kalpurush" panose="02000600000000000000" pitchFamily="2" charset="0"/>
              <a:cs typeface="Kalpurush" panose="02000600000000000000" pitchFamily="2" charset="0"/>
            </a:endParaRPr>
          </a:p>
          <a:p>
            <a:pPr algn="just"/>
            <a:r>
              <a:rPr lang="bn-BD" sz="2800" u="sng" dirty="0">
                <a:solidFill>
                  <a:schemeClr val="bg1"/>
                </a:solidFill>
                <a:latin typeface="Kalpurush" panose="02000600000000000000" pitchFamily="2" charset="0"/>
                <a:cs typeface="Kalpurush" panose="02000600000000000000" pitchFamily="2" charset="0"/>
              </a:rPr>
              <a:t>কাব্যগ্রন্থঃ</a:t>
            </a:r>
            <a:r>
              <a:rPr lang="bn-BD" sz="2800" dirty="0">
                <a:solidFill>
                  <a:schemeClr val="bg1"/>
                </a:solidFill>
                <a:latin typeface="Kalpurush" panose="02000600000000000000" pitchFamily="2" charset="0"/>
                <a:cs typeface="Kalpurush" panose="02000600000000000000" pitchFamily="2" charset="0"/>
              </a:rPr>
              <a:t> </a:t>
            </a:r>
            <a:r>
              <a:rPr lang="en-US" sz="2800" dirty="0">
                <a:solidFill>
                  <a:schemeClr val="bg1"/>
                </a:solidFill>
                <a:latin typeface="Kalpurush" panose="02000600000000000000" pitchFamily="2" charset="0"/>
                <a:cs typeface="Kalpurush" panose="02000600000000000000" pitchFamily="2" charset="0"/>
              </a:rPr>
              <a:t>  ‘</a:t>
            </a:r>
            <a:r>
              <a:rPr lang="bn-BD" sz="2400" dirty="0">
                <a:solidFill>
                  <a:srgbClr val="FF0000"/>
                </a:solidFill>
                <a:latin typeface="Kalpurush" panose="02000600000000000000" pitchFamily="2" charset="0"/>
                <a:cs typeface="Kalpurush" panose="02000600000000000000" pitchFamily="2" charset="0"/>
              </a:rPr>
              <a:t>অগ্নিবীণা</a:t>
            </a:r>
            <a:r>
              <a:rPr lang="en-US" sz="2400" dirty="0">
                <a:solidFill>
                  <a:srgbClr val="FF0000"/>
                </a:solidFill>
                <a:latin typeface="Kalpurush" panose="02000600000000000000" pitchFamily="2" charset="0"/>
                <a:cs typeface="Kalpurush" panose="02000600000000000000" pitchFamily="2" charset="0"/>
              </a:rPr>
              <a:t>’</a:t>
            </a:r>
            <a:r>
              <a:rPr lang="bn-BD" sz="2400" dirty="0">
                <a:solidFill>
                  <a:srgbClr val="FF0000"/>
                </a:solidFill>
                <a:latin typeface="Kalpurush" panose="02000600000000000000" pitchFamily="2" charset="0"/>
                <a:cs typeface="Kalpurush" panose="02000600000000000000" pitchFamily="2" charset="0"/>
              </a:rPr>
              <a:t>, </a:t>
            </a:r>
            <a:r>
              <a:rPr lang="en-US" sz="2400" dirty="0">
                <a:solidFill>
                  <a:srgbClr val="FF0000"/>
                </a:solidFill>
                <a:latin typeface="Kalpurush" panose="02000600000000000000" pitchFamily="2" charset="0"/>
                <a:cs typeface="Kalpurush" panose="02000600000000000000" pitchFamily="2" charset="0"/>
              </a:rPr>
              <a:t>‘</a:t>
            </a:r>
            <a:r>
              <a:rPr lang="bn-BD" sz="2400" dirty="0">
                <a:solidFill>
                  <a:srgbClr val="FF0000"/>
                </a:solidFill>
                <a:latin typeface="Kalpurush" panose="02000600000000000000" pitchFamily="2" charset="0"/>
                <a:cs typeface="Kalpurush" panose="02000600000000000000" pitchFamily="2" charset="0"/>
              </a:rPr>
              <a:t>সাম্যবাদী</a:t>
            </a:r>
            <a:r>
              <a:rPr lang="en-US" sz="2400" dirty="0">
                <a:solidFill>
                  <a:srgbClr val="FF0000"/>
                </a:solidFill>
                <a:latin typeface="Kalpurush" panose="02000600000000000000" pitchFamily="2" charset="0"/>
                <a:cs typeface="Kalpurush" panose="02000600000000000000" pitchFamily="2" charset="0"/>
              </a:rPr>
              <a:t>’,</a:t>
            </a:r>
          </a:p>
          <a:p>
            <a:pPr algn="just"/>
            <a:r>
              <a:rPr lang="en-US" sz="2400" dirty="0">
                <a:solidFill>
                  <a:srgbClr val="FF0000"/>
                </a:solidFill>
                <a:latin typeface="Kalpurush" panose="02000600000000000000" pitchFamily="2" charset="0"/>
                <a:cs typeface="Kalpurush" panose="02000600000000000000" pitchFamily="2" charset="0"/>
              </a:rPr>
              <a:t>‘</a:t>
            </a:r>
            <a:r>
              <a:rPr lang="bn-BD" sz="2400" dirty="0">
                <a:solidFill>
                  <a:srgbClr val="FF0000"/>
                </a:solidFill>
                <a:latin typeface="Kalpurush" panose="02000600000000000000" pitchFamily="2" charset="0"/>
                <a:cs typeface="Kalpurush" panose="02000600000000000000" pitchFamily="2" charset="0"/>
              </a:rPr>
              <a:t>বিষের বাঁশী</a:t>
            </a:r>
            <a:r>
              <a:rPr lang="en-US" sz="2400" dirty="0">
                <a:solidFill>
                  <a:srgbClr val="FF0000"/>
                </a:solidFill>
                <a:latin typeface="Kalpurush" panose="02000600000000000000" pitchFamily="2" charset="0"/>
                <a:cs typeface="Kalpurush" panose="02000600000000000000" pitchFamily="2" charset="0"/>
              </a:rPr>
              <a:t>’</a:t>
            </a:r>
            <a:r>
              <a:rPr lang="bn-BD" sz="2400" dirty="0">
                <a:solidFill>
                  <a:srgbClr val="FF0000"/>
                </a:solidFill>
                <a:latin typeface="Kalpurush" panose="02000600000000000000" pitchFamily="2" charset="0"/>
                <a:cs typeface="Kalpurush" panose="02000600000000000000" pitchFamily="2" charset="0"/>
              </a:rPr>
              <a:t>, </a:t>
            </a:r>
            <a:r>
              <a:rPr lang="en-US" sz="2400" dirty="0">
                <a:solidFill>
                  <a:srgbClr val="FF0000"/>
                </a:solidFill>
                <a:latin typeface="Kalpurush" panose="02000600000000000000" pitchFamily="2" charset="0"/>
                <a:cs typeface="Kalpurush" panose="02000600000000000000" pitchFamily="2" charset="0"/>
              </a:rPr>
              <a:t>‘</a:t>
            </a:r>
            <a:r>
              <a:rPr lang="bn-BD" sz="2400" dirty="0">
                <a:solidFill>
                  <a:srgbClr val="FF0000"/>
                </a:solidFill>
                <a:latin typeface="Kalpurush" panose="02000600000000000000" pitchFamily="2" charset="0"/>
                <a:cs typeface="Kalpurush" panose="02000600000000000000" pitchFamily="2" charset="0"/>
              </a:rPr>
              <a:t>প্রলয়শিখা</a:t>
            </a:r>
            <a:r>
              <a:rPr lang="en-US" sz="2400" dirty="0">
                <a:solidFill>
                  <a:srgbClr val="FF0000"/>
                </a:solidFill>
                <a:latin typeface="Kalpurush" panose="02000600000000000000" pitchFamily="2" charset="0"/>
                <a:cs typeface="Kalpurush" panose="02000600000000000000" pitchFamily="2" charset="0"/>
              </a:rPr>
              <a:t>’</a:t>
            </a:r>
            <a:r>
              <a:rPr lang="bn-BD" sz="2400" dirty="0">
                <a:solidFill>
                  <a:srgbClr val="FF0000"/>
                </a:solidFill>
                <a:latin typeface="Kalpurush" panose="02000600000000000000" pitchFamily="2" charset="0"/>
                <a:cs typeface="Kalpurush" panose="02000600000000000000" pitchFamily="2" charset="0"/>
              </a:rPr>
              <a:t>, </a:t>
            </a:r>
            <a:r>
              <a:rPr lang="en-US" sz="2400" dirty="0">
                <a:solidFill>
                  <a:srgbClr val="FF0000"/>
                </a:solidFill>
                <a:latin typeface="Kalpurush" panose="02000600000000000000" pitchFamily="2" charset="0"/>
                <a:cs typeface="Kalpurush" panose="02000600000000000000" pitchFamily="2" charset="0"/>
              </a:rPr>
              <a:t>‘</a:t>
            </a:r>
            <a:r>
              <a:rPr lang="bn-BD" sz="2400" dirty="0">
                <a:solidFill>
                  <a:srgbClr val="FF0000"/>
                </a:solidFill>
                <a:latin typeface="Kalpurush" panose="02000600000000000000" pitchFamily="2" charset="0"/>
                <a:cs typeface="Kalpurush" panose="02000600000000000000" pitchFamily="2" charset="0"/>
              </a:rPr>
              <a:t>ভাঙার গান</a:t>
            </a:r>
            <a:r>
              <a:rPr lang="en-US" sz="2400" dirty="0">
                <a:solidFill>
                  <a:srgbClr val="FF0000"/>
                </a:solidFill>
                <a:latin typeface="Kalpurush" panose="02000600000000000000" pitchFamily="2" charset="0"/>
                <a:cs typeface="Kalpurush" panose="02000600000000000000" pitchFamily="2" charset="0"/>
              </a:rPr>
              <a:t>’</a:t>
            </a:r>
            <a:r>
              <a:rPr lang="bn-BD" sz="2400" dirty="0">
                <a:solidFill>
                  <a:srgbClr val="FF0000"/>
                </a:solidFill>
                <a:latin typeface="Kalpurush" panose="02000600000000000000" pitchFamily="2" charset="0"/>
                <a:cs typeface="Kalpurush" panose="02000600000000000000" pitchFamily="2" charset="0"/>
              </a:rPr>
              <a:t>,</a:t>
            </a:r>
          </a:p>
          <a:p>
            <a:pPr algn="just"/>
            <a:r>
              <a:rPr lang="en-US" sz="2400" dirty="0">
                <a:solidFill>
                  <a:srgbClr val="FF0000"/>
                </a:solidFill>
                <a:latin typeface="Kalpurush" panose="02000600000000000000" pitchFamily="2" charset="0"/>
                <a:cs typeface="Kalpurush" panose="02000600000000000000" pitchFamily="2" charset="0"/>
              </a:rPr>
              <a:t>‘</a:t>
            </a:r>
            <a:r>
              <a:rPr lang="bn-BD" sz="2400" dirty="0">
                <a:solidFill>
                  <a:srgbClr val="FF0000"/>
                </a:solidFill>
                <a:latin typeface="Kalpurush" panose="02000600000000000000" pitchFamily="2" charset="0"/>
                <a:cs typeface="Kalpurush" panose="02000600000000000000" pitchFamily="2" charset="0"/>
              </a:rPr>
              <a:t>ছায়ানট</a:t>
            </a:r>
            <a:r>
              <a:rPr lang="en-US" sz="2400" dirty="0">
                <a:solidFill>
                  <a:srgbClr val="FF0000"/>
                </a:solidFill>
                <a:latin typeface="Kalpurush" panose="02000600000000000000" pitchFamily="2" charset="0"/>
                <a:cs typeface="Kalpurush" panose="02000600000000000000" pitchFamily="2" charset="0"/>
              </a:rPr>
              <a:t>’</a:t>
            </a:r>
            <a:r>
              <a:rPr lang="bn-BD" sz="2400" dirty="0">
                <a:solidFill>
                  <a:srgbClr val="FF0000"/>
                </a:solidFill>
                <a:latin typeface="Kalpurush" panose="02000600000000000000" pitchFamily="2" charset="0"/>
                <a:cs typeface="Kalpurush" panose="02000600000000000000" pitchFamily="2" charset="0"/>
              </a:rPr>
              <a:t>, </a:t>
            </a:r>
            <a:r>
              <a:rPr lang="en-US" sz="2400" dirty="0">
                <a:solidFill>
                  <a:srgbClr val="FF0000"/>
                </a:solidFill>
                <a:latin typeface="Kalpurush" panose="02000600000000000000" pitchFamily="2" charset="0"/>
                <a:cs typeface="Kalpurush" panose="02000600000000000000" pitchFamily="2" charset="0"/>
              </a:rPr>
              <a:t>‘</a:t>
            </a:r>
            <a:r>
              <a:rPr lang="bn-BD" sz="2400" dirty="0">
                <a:solidFill>
                  <a:srgbClr val="FF0000"/>
                </a:solidFill>
                <a:latin typeface="Kalpurush" panose="02000600000000000000" pitchFamily="2" charset="0"/>
                <a:cs typeface="Kalpurush" panose="02000600000000000000" pitchFamily="2" charset="0"/>
              </a:rPr>
              <a:t>চক্রবাক</a:t>
            </a:r>
            <a:r>
              <a:rPr lang="en-US" sz="2400" dirty="0">
                <a:solidFill>
                  <a:srgbClr val="FF0000"/>
                </a:solidFill>
                <a:latin typeface="Kalpurush" panose="02000600000000000000" pitchFamily="2" charset="0"/>
                <a:cs typeface="Kalpurush" panose="02000600000000000000" pitchFamily="2" charset="0"/>
              </a:rPr>
              <a:t>’</a:t>
            </a:r>
            <a:r>
              <a:rPr lang="bn-BD" sz="2400" dirty="0">
                <a:solidFill>
                  <a:srgbClr val="FF0000"/>
                </a:solidFill>
                <a:latin typeface="Kalpurush" panose="02000600000000000000" pitchFamily="2" charset="0"/>
                <a:cs typeface="Kalpurush" panose="02000600000000000000" pitchFamily="2" charset="0"/>
              </a:rPr>
              <a:t>, </a:t>
            </a:r>
            <a:r>
              <a:rPr lang="en-US" sz="2400" dirty="0">
                <a:solidFill>
                  <a:srgbClr val="FF0000"/>
                </a:solidFill>
                <a:latin typeface="Kalpurush" panose="02000600000000000000" pitchFamily="2" charset="0"/>
                <a:cs typeface="Kalpurush" panose="02000600000000000000" pitchFamily="2" charset="0"/>
              </a:rPr>
              <a:t>‘</a:t>
            </a:r>
            <a:r>
              <a:rPr lang="bn-BD" sz="2400" dirty="0">
                <a:solidFill>
                  <a:srgbClr val="FF0000"/>
                </a:solidFill>
                <a:latin typeface="Kalpurush" panose="02000600000000000000" pitchFamily="2" charset="0"/>
                <a:cs typeface="Kalpurush" panose="02000600000000000000" pitchFamily="2" charset="0"/>
              </a:rPr>
              <a:t>সিন্ধু-হিন্দোল</a:t>
            </a:r>
            <a:r>
              <a:rPr lang="en-US" sz="2400" dirty="0">
                <a:solidFill>
                  <a:srgbClr val="FF0000"/>
                </a:solidFill>
                <a:latin typeface="Kalpurush" panose="02000600000000000000" pitchFamily="2" charset="0"/>
                <a:cs typeface="Kalpurush" panose="02000600000000000000" pitchFamily="2" charset="0"/>
              </a:rPr>
              <a:t>’</a:t>
            </a:r>
            <a:r>
              <a:rPr lang="bn-BD" sz="2400" dirty="0">
                <a:solidFill>
                  <a:srgbClr val="FF0000"/>
                </a:solidFill>
                <a:latin typeface="Kalpurush" panose="02000600000000000000" pitchFamily="2" charset="0"/>
                <a:cs typeface="Kalpurush" panose="02000600000000000000" pitchFamily="2" charset="0"/>
              </a:rPr>
              <a:t>।</a:t>
            </a:r>
          </a:p>
          <a:p>
            <a:r>
              <a:rPr lang="bn-BD" sz="2800" u="sng" dirty="0">
                <a:solidFill>
                  <a:schemeClr val="bg1"/>
                </a:solidFill>
                <a:latin typeface="Kalpurush" panose="02000600000000000000" pitchFamily="2" charset="0"/>
                <a:cs typeface="Kalpurush" panose="02000600000000000000" pitchFamily="2" charset="0"/>
              </a:rPr>
              <a:t>উপন্যাসঃ</a:t>
            </a:r>
            <a:r>
              <a:rPr lang="bn-BD" sz="2800" dirty="0">
                <a:solidFill>
                  <a:schemeClr val="bg1"/>
                </a:solidFill>
                <a:latin typeface="Kalpurush" panose="02000600000000000000" pitchFamily="2" charset="0"/>
                <a:cs typeface="Kalpurush" panose="02000600000000000000" pitchFamily="2" charset="0"/>
              </a:rPr>
              <a:t> </a:t>
            </a:r>
            <a:r>
              <a:rPr lang="bn-BD" sz="2400" dirty="0">
                <a:solidFill>
                  <a:srgbClr val="FFFF00"/>
                </a:solidFill>
                <a:latin typeface="Kalpurush" panose="02000600000000000000" pitchFamily="2" charset="0"/>
                <a:cs typeface="Kalpurush" panose="02000600000000000000" pitchFamily="2" charset="0"/>
              </a:rPr>
              <a:t>মৃত্যুক্ষুধা, বাঁধনহারা, কুহেলিকা।</a:t>
            </a:r>
            <a:endParaRPr lang="bn-BD" sz="2800" dirty="0">
              <a:solidFill>
                <a:srgbClr val="FFFF00"/>
              </a:solidFill>
              <a:latin typeface="Kalpurush" panose="02000600000000000000" pitchFamily="2" charset="0"/>
              <a:cs typeface="Kalpurush" panose="02000600000000000000" pitchFamily="2" charset="0"/>
            </a:endParaRPr>
          </a:p>
          <a:p>
            <a:r>
              <a:rPr lang="bn-BD" sz="2800" u="sng" dirty="0">
                <a:solidFill>
                  <a:srgbClr val="FFFF00"/>
                </a:solidFill>
                <a:latin typeface="Kalpurush" panose="02000600000000000000" pitchFamily="2" charset="0"/>
                <a:cs typeface="Kalpurush" panose="02000600000000000000" pitchFamily="2" charset="0"/>
              </a:rPr>
              <a:t>গল্পঃ</a:t>
            </a:r>
            <a:r>
              <a:rPr lang="bn-BD" sz="2800" dirty="0">
                <a:solidFill>
                  <a:srgbClr val="FFFF00"/>
                </a:solidFill>
                <a:latin typeface="Kalpurush" panose="02000600000000000000" pitchFamily="2" charset="0"/>
                <a:cs typeface="Kalpurush" panose="02000600000000000000" pitchFamily="2" charset="0"/>
              </a:rPr>
              <a:t> </a:t>
            </a:r>
            <a:r>
              <a:rPr lang="en-US" sz="2800" dirty="0">
                <a:solidFill>
                  <a:srgbClr val="FFFF00"/>
                </a:solidFill>
                <a:latin typeface="Kalpurush" panose="02000600000000000000" pitchFamily="2" charset="0"/>
                <a:cs typeface="Kalpurush" panose="02000600000000000000" pitchFamily="2" charset="0"/>
              </a:rPr>
              <a:t>‘</a:t>
            </a:r>
            <a:r>
              <a:rPr lang="bn-BD" sz="2400" dirty="0">
                <a:solidFill>
                  <a:srgbClr val="FFFF00"/>
                </a:solidFill>
                <a:latin typeface="Kalpurush" panose="02000600000000000000" pitchFamily="2" charset="0"/>
                <a:cs typeface="Kalpurush" panose="02000600000000000000" pitchFamily="2" charset="0"/>
              </a:rPr>
              <a:t>ব্যথার দান</a:t>
            </a:r>
            <a:r>
              <a:rPr lang="en-US" sz="2400" dirty="0">
                <a:solidFill>
                  <a:srgbClr val="FFFF00"/>
                </a:solidFill>
                <a:latin typeface="Kalpurush" panose="02000600000000000000" pitchFamily="2" charset="0"/>
                <a:cs typeface="Kalpurush" panose="02000600000000000000" pitchFamily="2" charset="0"/>
              </a:rPr>
              <a:t>’</a:t>
            </a:r>
            <a:r>
              <a:rPr lang="bn-BD" sz="2400" dirty="0">
                <a:solidFill>
                  <a:srgbClr val="FFFF00"/>
                </a:solidFill>
                <a:latin typeface="Kalpurush" panose="02000600000000000000" pitchFamily="2" charset="0"/>
                <a:cs typeface="Kalpurush" panose="02000600000000000000" pitchFamily="2" charset="0"/>
              </a:rPr>
              <a:t>, </a:t>
            </a:r>
            <a:r>
              <a:rPr lang="en-US" sz="2400" dirty="0">
                <a:solidFill>
                  <a:srgbClr val="FFFF00"/>
                </a:solidFill>
                <a:latin typeface="Kalpurush" panose="02000600000000000000" pitchFamily="2" charset="0"/>
                <a:cs typeface="Kalpurush" panose="02000600000000000000" pitchFamily="2" charset="0"/>
              </a:rPr>
              <a:t>‘</a:t>
            </a:r>
            <a:r>
              <a:rPr lang="bn-BD" sz="2400" dirty="0">
                <a:solidFill>
                  <a:srgbClr val="FFFF00"/>
                </a:solidFill>
                <a:latin typeface="Kalpurush" panose="02000600000000000000" pitchFamily="2" charset="0"/>
                <a:cs typeface="Kalpurush" panose="02000600000000000000" pitchFamily="2" charset="0"/>
              </a:rPr>
              <a:t>শিউলীমালা</a:t>
            </a:r>
            <a:r>
              <a:rPr lang="en-US" sz="2400" dirty="0">
                <a:solidFill>
                  <a:srgbClr val="FFFF00"/>
                </a:solidFill>
                <a:latin typeface="Kalpurush" panose="02000600000000000000" pitchFamily="2" charset="0"/>
                <a:cs typeface="Kalpurush" panose="02000600000000000000" pitchFamily="2" charset="0"/>
              </a:rPr>
              <a:t>’</a:t>
            </a:r>
            <a:r>
              <a:rPr lang="bn-BD" sz="2400" dirty="0">
                <a:solidFill>
                  <a:srgbClr val="FFFF00"/>
                </a:solidFill>
                <a:latin typeface="Kalpurush" panose="02000600000000000000" pitchFamily="2" charset="0"/>
                <a:cs typeface="Kalpurush" panose="02000600000000000000" pitchFamily="2" charset="0"/>
              </a:rPr>
              <a:t>, </a:t>
            </a:r>
            <a:r>
              <a:rPr lang="en-US" sz="2400" dirty="0">
                <a:solidFill>
                  <a:srgbClr val="FFFF00"/>
                </a:solidFill>
                <a:latin typeface="Kalpurush" panose="02000600000000000000" pitchFamily="2" charset="0"/>
                <a:cs typeface="Kalpurush" panose="02000600000000000000" pitchFamily="2" charset="0"/>
              </a:rPr>
              <a:t>  </a:t>
            </a:r>
          </a:p>
          <a:p>
            <a:r>
              <a:rPr lang="en-US" sz="2400" dirty="0">
                <a:solidFill>
                  <a:srgbClr val="FFFF00"/>
                </a:solidFill>
                <a:latin typeface="Kalpurush" panose="02000600000000000000" pitchFamily="2" charset="0"/>
                <a:cs typeface="Kalpurush" panose="02000600000000000000" pitchFamily="2" charset="0"/>
              </a:rPr>
              <a:t>‘</a:t>
            </a:r>
            <a:r>
              <a:rPr lang="bn-BD" sz="2400" dirty="0">
                <a:solidFill>
                  <a:srgbClr val="FFFF00"/>
                </a:solidFill>
                <a:latin typeface="Kalpurush" panose="02000600000000000000" pitchFamily="2" charset="0"/>
                <a:cs typeface="Kalpurush" panose="02000600000000000000" pitchFamily="2" charset="0"/>
              </a:rPr>
              <a:t>রিক্তের বেদন</a:t>
            </a:r>
            <a:r>
              <a:rPr lang="en-US" sz="2400" dirty="0">
                <a:solidFill>
                  <a:srgbClr val="FFFF00"/>
                </a:solidFill>
                <a:latin typeface="Kalpurush" panose="02000600000000000000" pitchFamily="2" charset="0"/>
                <a:cs typeface="Kalpurush" panose="02000600000000000000" pitchFamily="2" charset="0"/>
              </a:rPr>
              <a:t>’</a:t>
            </a:r>
            <a:r>
              <a:rPr lang="bn-BD" sz="2400" dirty="0">
                <a:solidFill>
                  <a:srgbClr val="FFFF00"/>
                </a:solidFill>
                <a:latin typeface="Kalpurush" panose="02000600000000000000" pitchFamily="2" charset="0"/>
                <a:cs typeface="Kalpurush" panose="02000600000000000000" pitchFamily="2" charset="0"/>
              </a:rPr>
              <a:t>, </a:t>
            </a:r>
            <a:r>
              <a:rPr lang="en-US" sz="2400" dirty="0">
                <a:solidFill>
                  <a:srgbClr val="FFFF00"/>
                </a:solidFill>
                <a:latin typeface="Kalpurush" panose="02000600000000000000" pitchFamily="2" charset="0"/>
                <a:cs typeface="Kalpurush" panose="02000600000000000000" pitchFamily="2" charset="0"/>
              </a:rPr>
              <a:t>‘</a:t>
            </a:r>
            <a:r>
              <a:rPr lang="bn-BD" sz="2400" dirty="0">
                <a:solidFill>
                  <a:srgbClr val="FFFF00"/>
                </a:solidFill>
                <a:latin typeface="Kalpurush" panose="02000600000000000000" pitchFamily="2" charset="0"/>
                <a:cs typeface="Kalpurush" panose="02000600000000000000" pitchFamily="2" charset="0"/>
              </a:rPr>
              <a:t>জিনের বাদশা</a:t>
            </a:r>
            <a:r>
              <a:rPr lang="en-US" sz="2400" dirty="0">
                <a:solidFill>
                  <a:srgbClr val="FFFF00"/>
                </a:solidFill>
                <a:latin typeface="Kalpurush" panose="02000600000000000000" pitchFamily="2" charset="0"/>
                <a:cs typeface="Kalpurush" panose="02000600000000000000" pitchFamily="2" charset="0"/>
              </a:rPr>
              <a:t>’</a:t>
            </a:r>
            <a:r>
              <a:rPr lang="bn-BD" sz="2400" dirty="0">
                <a:solidFill>
                  <a:srgbClr val="FFFF00"/>
                </a:solidFill>
                <a:latin typeface="Kalpurush" panose="02000600000000000000" pitchFamily="2" charset="0"/>
                <a:cs typeface="Kalpurush" panose="02000600000000000000" pitchFamily="2" charset="0"/>
              </a:rPr>
              <a:t>। </a:t>
            </a:r>
          </a:p>
          <a:p>
            <a:pPr algn="just"/>
            <a:r>
              <a:rPr lang="bn-BD" sz="2800" u="sng" dirty="0">
                <a:solidFill>
                  <a:schemeClr val="bg1"/>
                </a:solidFill>
                <a:latin typeface="Kalpurush" panose="02000600000000000000" pitchFamily="2" charset="0"/>
                <a:cs typeface="Kalpurush" panose="02000600000000000000" pitchFamily="2" charset="0"/>
              </a:rPr>
              <a:t>প্রবন্ধঃ</a:t>
            </a:r>
            <a:r>
              <a:rPr lang="bn-BD" sz="2800" dirty="0">
                <a:solidFill>
                  <a:schemeClr val="bg1"/>
                </a:solidFill>
                <a:latin typeface="Kalpurush" panose="02000600000000000000" pitchFamily="2" charset="0"/>
                <a:cs typeface="Kalpurush" panose="02000600000000000000" pitchFamily="2" charset="0"/>
              </a:rPr>
              <a:t> </a:t>
            </a:r>
            <a:r>
              <a:rPr lang="en-US" sz="2800" dirty="0">
                <a:solidFill>
                  <a:schemeClr val="bg1"/>
                </a:solidFill>
                <a:latin typeface="Kalpurush" panose="02000600000000000000" pitchFamily="2" charset="0"/>
                <a:cs typeface="Kalpurush" panose="02000600000000000000" pitchFamily="2" charset="0"/>
              </a:rPr>
              <a:t>‘</a:t>
            </a:r>
            <a:r>
              <a:rPr lang="bn-BD" sz="2400" dirty="0">
                <a:solidFill>
                  <a:srgbClr val="FF0000"/>
                </a:solidFill>
                <a:latin typeface="Kalpurush" panose="02000600000000000000" pitchFamily="2" charset="0"/>
                <a:cs typeface="Kalpurush" panose="02000600000000000000" pitchFamily="2" charset="0"/>
              </a:rPr>
              <a:t>ধুমকেতু</a:t>
            </a:r>
            <a:r>
              <a:rPr lang="en-US" sz="2400" dirty="0">
                <a:solidFill>
                  <a:srgbClr val="FF0000"/>
                </a:solidFill>
                <a:latin typeface="Kalpurush" panose="02000600000000000000" pitchFamily="2" charset="0"/>
                <a:cs typeface="Kalpurush" panose="02000600000000000000" pitchFamily="2" charset="0"/>
              </a:rPr>
              <a:t>’</a:t>
            </a:r>
            <a:r>
              <a:rPr lang="bn-BD" sz="2400" dirty="0">
                <a:solidFill>
                  <a:srgbClr val="FF0000"/>
                </a:solidFill>
                <a:latin typeface="Kalpurush" panose="02000600000000000000" pitchFamily="2" charset="0"/>
                <a:cs typeface="Kalpurush" panose="02000600000000000000" pitchFamily="2" charset="0"/>
              </a:rPr>
              <a:t>, </a:t>
            </a:r>
            <a:r>
              <a:rPr lang="en-US" sz="2400" dirty="0">
                <a:solidFill>
                  <a:srgbClr val="FF0000"/>
                </a:solidFill>
                <a:latin typeface="Kalpurush" panose="02000600000000000000" pitchFamily="2" charset="0"/>
                <a:cs typeface="Kalpurush" panose="02000600000000000000" pitchFamily="2" charset="0"/>
              </a:rPr>
              <a:t>‘</a:t>
            </a:r>
            <a:r>
              <a:rPr lang="bn-BD" sz="2400" dirty="0">
                <a:solidFill>
                  <a:srgbClr val="FF0000"/>
                </a:solidFill>
                <a:latin typeface="Kalpurush" panose="02000600000000000000" pitchFamily="2" charset="0"/>
                <a:cs typeface="Kalpurush" panose="02000600000000000000" pitchFamily="2" charset="0"/>
              </a:rPr>
              <a:t>রাজবন্দীর জবানবন্দী</a:t>
            </a:r>
            <a:r>
              <a:rPr lang="en-US" sz="2400" dirty="0">
                <a:solidFill>
                  <a:srgbClr val="FF0000"/>
                </a:solidFill>
                <a:latin typeface="Kalpurush" panose="02000600000000000000" pitchFamily="2" charset="0"/>
                <a:cs typeface="Kalpurush" panose="02000600000000000000" pitchFamily="2" charset="0"/>
              </a:rPr>
              <a:t>’,</a:t>
            </a:r>
            <a:endParaRPr lang="bn-BD" sz="2400" dirty="0">
              <a:solidFill>
                <a:srgbClr val="FF0000"/>
              </a:solidFill>
              <a:latin typeface="Kalpurush" panose="02000600000000000000" pitchFamily="2" charset="0"/>
              <a:cs typeface="Kalpurush" panose="02000600000000000000" pitchFamily="2" charset="0"/>
            </a:endParaRPr>
          </a:p>
          <a:p>
            <a:pPr algn="just"/>
            <a:r>
              <a:rPr lang="en-US" sz="2400" dirty="0">
                <a:solidFill>
                  <a:srgbClr val="FF0000"/>
                </a:solidFill>
                <a:latin typeface="Kalpurush" panose="02000600000000000000" pitchFamily="2" charset="0"/>
                <a:cs typeface="Kalpurush" panose="02000600000000000000" pitchFamily="2" charset="0"/>
              </a:rPr>
              <a:t>‘</a:t>
            </a:r>
            <a:r>
              <a:rPr lang="bn-BD" sz="2400" dirty="0">
                <a:solidFill>
                  <a:srgbClr val="FF0000"/>
                </a:solidFill>
                <a:latin typeface="Kalpurush" panose="02000600000000000000" pitchFamily="2" charset="0"/>
                <a:cs typeface="Kalpurush" panose="02000600000000000000" pitchFamily="2" charset="0"/>
              </a:rPr>
              <a:t>যুগবাণী</a:t>
            </a:r>
            <a:r>
              <a:rPr lang="en-US" sz="2400" dirty="0">
                <a:solidFill>
                  <a:srgbClr val="FF0000"/>
                </a:solidFill>
                <a:latin typeface="Kalpurush" panose="02000600000000000000" pitchFamily="2" charset="0"/>
                <a:cs typeface="Kalpurush" panose="02000600000000000000" pitchFamily="2" charset="0"/>
              </a:rPr>
              <a:t>’</a:t>
            </a:r>
            <a:r>
              <a:rPr lang="bn-BD" sz="2400" dirty="0">
                <a:solidFill>
                  <a:srgbClr val="FF0000"/>
                </a:solidFill>
                <a:latin typeface="Kalpurush" panose="02000600000000000000" pitchFamily="2" charset="0"/>
                <a:cs typeface="Kalpurush" panose="02000600000000000000" pitchFamily="2" charset="0"/>
              </a:rPr>
              <a:t>, </a:t>
            </a:r>
            <a:r>
              <a:rPr lang="en-US" sz="2400" dirty="0">
                <a:solidFill>
                  <a:srgbClr val="FF0000"/>
                </a:solidFill>
                <a:latin typeface="Kalpurush" panose="02000600000000000000" pitchFamily="2" charset="0"/>
                <a:cs typeface="Kalpurush" panose="02000600000000000000" pitchFamily="2" charset="0"/>
              </a:rPr>
              <a:t>‘</a:t>
            </a:r>
            <a:r>
              <a:rPr lang="bn-BD" sz="2400" dirty="0">
                <a:solidFill>
                  <a:srgbClr val="FF0000"/>
                </a:solidFill>
                <a:latin typeface="Kalpurush" panose="02000600000000000000" pitchFamily="2" charset="0"/>
                <a:cs typeface="Kalpurush" panose="02000600000000000000" pitchFamily="2" charset="0"/>
              </a:rPr>
              <a:t>দুর্দিনের যাত্রী</a:t>
            </a:r>
            <a:r>
              <a:rPr lang="en-US" sz="2400" dirty="0">
                <a:solidFill>
                  <a:srgbClr val="FF0000"/>
                </a:solidFill>
                <a:latin typeface="Kalpurush" panose="02000600000000000000" pitchFamily="2" charset="0"/>
                <a:cs typeface="Kalpurush" panose="02000600000000000000" pitchFamily="2" charset="0"/>
              </a:rPr>
              <a:t>’</a:t>
            </a:r>
            <a:r>
              <a:rPr lang="bn-BD" sz="2400" dirty="0">
                <a:solidFill>
                  <a:srgbClr val="FF0000"/>
                </a:solidFill>
                <a:latin typeface="Kalpurush" panose="02000600000000000000" pitchFamily="2" charset="0"/>
                <a:cs typeface="Kalpurush" panose="02000600000000000000" pitchFamily="2" charset="0"/>
              </a:rPr>
              <a:t>।</a:t>
            </a:r>
          </a:p>
          <a:p>
            <a:pPr algn="just"/>
            <a:r>
              <a:rPr lang="bn-BD" sz="2800" u="sng" dirty="0">
                <a:solidFill>
                  <a:schemeClr val="bg1"/>
                </a:solidFill>
                <a:latin typeface="Kalpurush" panose="02000600000000000000" pitchFamily="2" charset="0"/>
                <a:cs typeface="Kalpurush" panose="02000600000000000000" pitchFamily="2" charset="0"/>
              </a:rPr>
              <a:t>জীবনীগ্রন্থঃ</a:t>
            </a:r>
            <a:r>
              <a:rPr lang="bn-BD" sz="2800" dirty="0">
                <a:solidFill>
                  <a:schemeClr val="bg1"/>
                </a:solidFill>
                <a:latin typeface="Kalpurush" panose="02000600000000000000" pitchFamily="2" charset="0"/>
                <a:cs typeface="Kalpurush" panose="02000600000000000000" pitchFamily="2" charset="0"/>
              </a:rPr>
              <a:t> </a:t>
            </a:r>
            <a:r>
              <a:rPr lang="bn-BD" sz="2400" dirty="0">
                <a:solidFill>
                  <a:srgbClr val="FFFF00"/>
                </a:solidFill>
                <a:latin typeface="Kalpurush" panose="02000600000000000000" pitchFamily="2" charset="0"/>
                <a:cs typeface="Kalpurush" panose="02000600000000000000" pitchFamily="2" charset="0"/>
              </a:rPr>
              <a:t>মরুভাস্কর (হযরত মুহম্মদ (স.)-এর জীবনী।</a:t>
            </a:r>
            <a:endParaRPr lang="en-US" sz="2400" dirty="0">
              <a:solidFill>
                <a:srgbClr val="FFFF00"/>
              </a:solidFill>
              <a:latin typeface="Kalpurush" panose="02000600000000000000" pitchFamily="2" charset="0"/>
              <a:cs typeface="Kalpurush" panose="02000600000000000000" pitchFamily="2" charset="0"/>
            </a:endParaRPr>
          </a:p>
        </p:txBody>
      </p:sp>
      <p:sp>
        <p:nvSpPr>
          <p:cNvPr id="5" name="Rectangle 4"/>
          <p:cNvSpPr/>
          <p:nvPr/>
        </p:nvSpPr>
        <p:spPr>
          <a:xfrm>
            <a:off x="3936241" y="430200"/>
            <a:ext cx="4953000" cy="6006994"/>
          </a:xfrm>
          <a:prstGeom prst="rect">
            <a:avLst/>
          </a:prstGeom>
          <a:solidFill>
            <a:srgbClr val="00206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bn-BD" sz="4400" u="sng"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Kalpurush" panose="02000600000000000000" pitchFamily="2" charset="0"/>
                <a:cs typeface="Kalpurush" panose="02000600000000000000" pitchFamily="2" charset="0"/>
              </a:rPr>
              <a:t>কর্মজীবন</a:t>
            </a:r>
            <a:endParaRPr lang="en-US" sz="4400" u="sng"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Kalpurush" panose="02000600000000000000" pitchFamily="2" charset="0"/>
              <a:cs typeface="Kalpurush" panose="02000600000000000000" pitchFamily="2" charset="0"/>
            </a:endParaRPr>
          </a:p>
          <a:p>
            <a:pPr algn="ctr"/>
            <a:endParaRPr lang="bn-BD" sz="2000" u="sng"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Kalpurush" panose="02000600000000000000" pitchFamily="2" charset="0"/>
              <a:cs typeface="Kalpurush" panose="02000600000000000000" pitchFamily="2" charset="0"/>
            </a:endParaRPr>
          </a:p>
          <a:p>
            <a:pPr algn="ctr"/>
            <a:r>
              <a:rPr lang="bn-BD" sz="2800" dirty="0">
                <a:solidFill>
                  <a:schemeClr val="bg1"/>
                </a:solidFill>
                <a:latin typeface="Kalpurush" panose="02000600000000000000" pitchFamily="2" charset="0"/>
                <a:cs typeface="Kalpurush" panose="02000600000000000000" pitchFamily="2" charset="0"/>
              </a:rPr>
              <a:t>কর্মজীবনে প্রথমে তিনি লেটো </a:t>
            </a:r>
            <a:endParaRPr lang="en-US" sz="2800" dirty="0">
              <a:solidFill>
                <a:schemeClr val="bg1"/>
              </a:solidFill>
              <a:latin typeface="Kalpurush" panose="02000600000000000000" pitchFamily="2" charset="0"/>
              <a:cs typeface="Kalpurush" panose="02000600000000000000" pitchFamily="2" charset="0"/>
            </a:endParaRPr>
          </a:p>
          <a:p>
            <a:pPr algn="ctr"/>
            <a:r>
              <a:rPr lang="bn-BD" sz="2800" dirty="0">
                <a:solidFill>
                  <a:schemeClr val="bg1"/>
                </a:solidFill>
                <a:latin typeface="Kalpurush" panose="02000600000000000000" pitchFamily="2" charset="0"/>
                <a:cs typeface="Kalpurush" panose="02000600000000000000" pitchFamily="2" charset="0"/>
              </a:rPr>
              <a:t>গানের দলে, রুটির দোকানে এবং সেনাবাহিনীতে যোগদান করেন। পরবর্তীকালে পত্রিকা সম্পাদনা, গ্রামোফোন রেকর্ডের ব্যবসায় </a:t>
            </a:r>
            <a:endParaRPr lang="en-US" sz="2800" dirty="0">
              <a:solidFill>
                <a:schemeClr val="bg1"/>
              </a:solidFill>
              <a:latin typeface="Kalpurush" panose="02000600000000000000" pitchFamily="2" charset="0"/>
              <a:cs typeface="Kalpurush" panose="02000600000000000000" pitchFamily="2" charset="0"/>
            </a:endParaRPr>
          </a:p>
          <a:p>
            <a:pPr algn="ctr"/>
            <a:r>
              <a:rPr lang="bn-BD" sz="2800" dirty="0">
                <a:solidFill>
                  <a:schemeClr val="bg1"/>
                </a:solidFill>
                <a:latin typeface="Kalpurush" panose="02000600000000000000" pitchFamily="2" charset="0"/>
                <a:cs typeface="Kalpurush" panose="02000600000000000000" pitchFamily="2" charset="0"/>
              </a:rPr>
              <a:t>ও সাহিত্য সাধনাকেই পেশা </a:t>
            </a:r>
            <a:endParaRPr lang="en-US" sz="2800" dirty="0">
              <a:solidFill>
                <a:schemeClr val="bg1"/>
              </a:solidFill>
              <a:latin typeface="Kalpurush" panose="02000600000000000000" pitchFamily="2" charset="0"/>
              <a:cs typeface="Kalpurush" panose="02000600000000000000" pitchFamily="2" charset="0"/>
            </a:endParaRPr>
          </a:p>
          <a:p>
            <a:pPr algn="ctr"/>
            <a:r>
              <a:rPr lang="bn-BD" sz="2800" dirty="0">
                <a:solidFill>
                  <a:schemeClr val="bg1"/>
                </a:solidFill>
                <a:latin typeface="Kalpurush" panose="02000600000000000000" pitchFamily="2" charset="0"/>
                <a:cs typeface="Kalpurush" panose="02000600000000000000" pitchFamily="2" charset="0"/>
              </a:rPr>
              <a:t>হিসেবে নেন।</a:t>
            </a:r>
            <a:endParaRPr lang="en-US" sz="2800" dirty="0">
              <a:solidFill>
                <a:schemeClr val="bg1"/>
              </a:solidFill>
              <a:latin typeface="Kalpurush" panose="02000600000000000000" pitchFamily="2" charset="0"/>
              <a:cs typeface="Kalpurush" panose="02000600000000000000" pitchFamily="2" charset="0"/>
            </a:endParaRPr>
          </a:p>
        </p:txBody>
      </p:sp>
      <p:sp>
        <p:nvSpPr>
          <p:cNvPr id="6" name="Rectangle 5"/>
          <p:cNvSpPr/>
          <p:nvPr/>
        </p:nvSpPr>
        <p:spPr>
          <a:xfrm>
            <a:off x="3936241" y="457200"/>
            <a:ext cx="4953000" cy="59436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4400" u="sng"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Kalpurush" panose="02000600000000000000" pitchFamily="2" charset="0"/>
                <a:cs typeface="Kalpurush" panose="02000600000000000000" pitchFamily="2" charset="0"/>
              </a:rPr>
              <a:t>শিক্ষাজীবন</a:t>
            </a:r>
            <a:endParaRPr lang="en-US" sz="4400" u="sng"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Kalpurush" panose="02000600000000000000" pitchFamily="2" charset="0"/>
              <a:cs typeface="Kalpurush" panose="02000600000000000000" pitchFamily="2" charset="0"/>
            </a:endParaRPr>
          </a:p>
          <a:p>
            <a:pPr algn="ctr"/>
            <a:endParaRPr lang="bn-BD" u="sng"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Kalpurush" panose="02000600000000000000" pitchFamily="2" charset="0"/>
              <a:cs typeface="Kalpurush" panose="02000600000000000000" pitchFamily="2" charset="0"/>
            </a:endParaRPr>
          </a:p>
          <a:p>
            <a:pPr algn="ctr"/>
            <a:r>
              <a:rPr lang="bn-BD" sz="2800" dirty="0">
                <a:solidFill>
                  <a:srgbClr val="FFFF00"/>
                </a:solidFill>
                <a:latin typeface="Kalpurush" panose="02000600000000000000" pitchFamily="2" charset="0"/>
                <a:cs typeface="Kalpurush" panose="02000600000000000000" pitchFamily="2" charset="0"/>
              </a:rPr>
              <a:t>গ্রামের মক্তব থেকে প্রাথমিক শিক্ষালাভ। প্রথম বর্ধমানে রানীগঞ্জের শিয়ারশোল স্কুল, সর্বশেষ ময়মনসিংহ জেলার ত্রিশালের দরিরামপুর স্কুলে দশম শ্রেণি পর্যন্ত পড়ালেখা করেন। </a:t>
            </a:r>
            <a:endParaRPr lang="en-US" sz="2800" dirty="0">
              <a:solidFill>
                <a:srgbClr val="FFFF00"/>
              </a:solidFill>
              <a:latin typeface="Kalpurush" panose="02000600000000000000" pitchFamily="2" charset="0"/>
              <a:cs typeface="Kalpurush" panose="02000600000000000000" pitchFamily="2" charset="0"/>
            </a:endParaRPr>
          </a:p>
        </p:txBody>
      </p:sp>
      <p:sp>
        <p:nvSpPr>
          <p:cNvPr id="7" name="Rectangle 6"/>
          <p:cNvSpPr/>
          <p:nvPr/>
        </p:nvSpPr>
        <p:spPr>
          <a:xfrm>
            <a:off x="3962400" y="381000"/>
            <a:ext cx="4953000" cy="6006994"/>
          </a:xfrm>
          <a:prstGeom prst="rect">
            <a:avLst/>
          </a:prstGeom>
          <a:solidFill>
            <a:srgbClr val="002060"/>
          </a:solidFill>
        </p:spPr>
        <p:style>
          <a:lnRef idx="0">
            <a:schemeClr val="accent5"/>
          </a:lnRef>
          <a:fillRef idx="3">
            <a:schemeClr val="accent5"/>
          </a:fillRef>
          <a:effectRef idx="3">
            <a:schemeClr val="accent5"/>
          </a:effectRef>
          <a:fontRef idx="minor">
            <a:schemeClr val="lt1"/>
          </a:fontRef>
        </p:style>
        <p:txBody>
          <a:bodyPr rtlCol="0" anchor="ctr">
            <a:sp3d/>
          </a:bodyPr>
          <a:lstStyle/>
          <a:p>
            <a:pPr algn="ctr"/>
            <a:r>
              <a:rPr lang="bn-BD" sz="4400" u="sng"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Kalpurush" panose="02000600000000000000" pitchFamily="2" charset="0"/>
                <a:cs typeface="Kalpurush" panose="02000600000000000000" pitchFamily="2" charset="0"/>
              </a:rPr>
              <a:t>জন্ম ও পরিচয়</a:t>
            </a:r>
            <a:endParaRPr lang="en-US" sz="4400" u="sng"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Kalpurush" panose="02000600000000000000" pitchFamily="2" charset="0"/>
              <a:cs typeface="Kalpurush" panose="02000600000000000000" pitchFamily="2" charset="0"/>
            </a:endParaRPr>
          </a:p>
          <a:p>
            <a:pPr algn="ctr"/>
            <a:endParaRPr lang="bn-BD" u="sng"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Kalpurush" panose="02000600000000000000" pitchFamily="2" charset="0"/>
              <a:cs typeface="Kalpurush" panose="02000600000000000000" pitchFamily="2" charset="0"/>
            </a:endParaRPr>
          </a:p>
          <a:p>
            <a:pPr algn="ctr"/>
            <a:r>
              <a:rPr lang="bn-BD" sz="3200" dirty="0">
                <a:solidFill>
                  <a:schemeClr val="bg1"/>
                </a:solidFill>
                <a:latin typeface="Kalpurush" panose="02000600000000000000" pitchFamily="2" charset="0"/>
                <a:cs typeface="Kalpurush" panose="02000600000000000000" pitchFamily="2" charset="0"/>
              </a:rPr>
              <a:t>জন্ম ১৮৯৯ সালের ২৫ মে </a:t>
            </a:r>
          </a:p>
          <a:p>
            <a:pPr algn="ctr"/>
            <a:r>
              <a:rPr lang="bn-BD" sz="3200" dirty="0">
                <a:solidFill>
                  <a:schemeClr val="bg1"/>
                </a:solidFill>
                <a:latin typeface="Kalpurush" panose="02000600000000000000" pitchFamily="2" charset="0"/>
                <a:cs typeface="Kalpurush" panose="02000600000000000000" pitchFamily="2" charset="0"/>
              </a:rPr>
              <a:t>(</a:t>
            </a:r>
            <a:r>
              <a:rPr lang="en-US" sz="3200" dirty="0">
                <a:solidFill>
                  <a:schemeClr val="bg1"/>
                </a:solidFill>
                <a:latin typeface="Kalpurush" panose="02000600000000000000" pitchFamily="2" charset="0"/>
                <a:cs typeface="Kalpurush" panose="02000600000000000000" pitchFamily="2" charset="0"/>
              </a:rPr>
              <a:t> </a:t>
            </a:r>
            <a:r>
              <a:rPr lang="bn-BD" sz="3200" dirty="0">
                <a:solidFill>
                  <a:schemeClr val="bg1"/>
                </a:solidFill>
                <a:latin typeface="Kalpurush" panose="02000600000000000000" pitchFamily="2" charset="0"/>
                <a:cs typeface="Kalpurush" panose="02000600000000000000" pitchFamily="2" charset="0"/>
              </a:rPr>
              <a:t>১৩০৬ বঙ্গাব্দের ১১ জ্যৈষ্ঠ</a:t>
            </a:r>
            <a:r>
              <a:rPr lang="en-US" sz="3200" dirty="0">
                <a:solidFill>
                  <a:schemeClr val="bg1"/>
                </a:solidFill>
                <a:latin typeface="Kalpurush" panose="02000600000000000000" pitchFamily="2" charset="0"/>
                <a:cs typeface="Kalpurush" panose="02000600000000000000" pitchFamily="2" charset="0"/>
              </a:rPr>
              <a:t> </a:t>
            </a:r>
            <a:r>
              <a:rPr lang="bn-BD" sz="3200" dirty="0">
                <a:solidFill>
                  <a:schemeClr val="bg1"/>
                </a:solidFill>
                <a:latin typeface="Kalpurush" panose="02000600000000000000" pitchFamily="2" charset="0"/>
                <a:cs typeface="Kalpurush" panose="02000600000000000000" pitchFamily="2" charset="0"/>
              </a:rPr>
              <a:t>) </a:t>
            </a:r>
          </a:p>
          <a:p>
            <a:pPr algn="ctr"/>
            <a:r>
              <a:rPr lang="bn-BD" sz="3200" dirty="0">
                <a:solidFill>
                  <a:schemeClr val="bg1"/>
                </a:solidFill>
                <a:latin typeface="Kalpurush" panose="02000600000000000000" pitchFamily="2" charset="0"/>
                <a:cs typeface="Kalpurush" panose="02000600000000000000" pitchFamily="2" charset="0"/>
              </a:rPr>
              <a:t>পশ্চিমবঙ্গের বর্ধমান জেলার</a:t>
            </a:r>
          </a:p>
          <a:p>
            <a:pPr algn="ctr"/>
            <a:r>
              <a:rPr lang="bn-BD" sz="3200" dirty="0">
                <a:solidFill>
                  <a:schemeClr val="bg1"/>
                </a:solidFill>
                <a:latin typeface="Kalpurush" panose="02000600000000000000" pitchFamily="2" charset="0"/>
                <a:cs typeface="Kalpurush" panose="02000600000000000000" pitchFamily="2" charset="0"/>
              </a:rPr>
              <a:t> আসানসোল মহকুমার চুরুলিয়া গ্রামে।</a:t>
            </a:r>
            <a:r>
              <a:rPr lang="en-US" sz="3200" dirty="0">
                <a:solidFill>
                  <a:schemeClr val="bg1"/>
                </a:solidFill>
                <a:latin typeface="Kalpurush" panose="02000600000000000000" pitchFamily="2" charset="0"/>
                <a:cs typeface="Kalpurush" panose="02000600000000000000" pitchFamily="2" charset="0"/>
              </a:rPr>
              <a:t> </a:t>
            </a:r>
            <a:r>
              <a:rPr lang="bn-BD" sz="3200" dirty="0">
                <a:solidFill>
                  <a:schemeClr val="bg1"/>
                </a:solidFill>
                <a:latin typeface="Kalpurush" panose="02000600000000000000" pitchFamily="2" charset="0"/>
                <a:cs typeface="Kalpurush" panose="02000600000000000000" pitchFamily="2" charset="0"/>
              </a:rPr>
              <a:t>তার আরেক নাম দুখু মিয়া।</a:t>
            </a:r>
            <a:r>
              <a:rPr lang="en-US" sz="3200" dirty="0">
                <a:solidFill>
                  <a:schemeClr val="bg1"/>
                </a:solidFill>
                <a:latin typeface="Kalpurush" panose="02000600000000000000" pitchFamily="2" charset="0"/>
                <a:cs typeface="Kalpurush" panose="02000600000000000000" pitchFamily="2" charset="0"/>
              </a:rPr>
              <a:t> </a:t>
            </a:r>
          </a:p>
          <a:p>
            <a:pPr algn="ctr"/>
            <a:r>
              <a:rPr lang="bn-BD" sz="3200" dirty="0">
                <a:solidFill>
                  <a:schemeClr val="bg1"/>
                </a:solidFill>
                <a:latin typeface="Kalpurush" panose="02000600000000000000" pitchFamily="2" charset="0"/>
                <a:cs typeface="Kalpurush" panose="02000600000000000000" pitchFamily="2" charset="0"/>
              </a:rPr>
              <a:t>পিতার নাম কাজী ফকির আহমদ </a:t>
            </a:r>
            <a:endParaRPr lang="en-US" sz="3200" dirty="0">
              <a:solidFill>
                <a:schemeClr val="bg1"/>
              </a:solidFill>
              <a:latin typeface="Kalpurush" panose="02000600000000000000" pitchFamily="2" charset="0"/>
              <a:cs typeface="Kalpurush" panose="02000600000000000000" pitchFamily="2" charset="0"/>
            </a:endParaRPr>
          </a:p>
          <a:p>
            <a:pPr algn="ctr"/>
            <a:r>
              <a:rPr lang="bn-BD" sz="3200" dirty="0">
                <a:solidFill>
                  <a:schemeClr val="bg1"/>
                </a:solidFill>
                <a:latin typeface="Kalpurush" panose="02000600000000000000" pitchFamily="2" charset="0"/>
                <a:cs typeface="Kalpurush" panose="02000600000000000000" pitchFamily="2" charset="0"/>
              </a:rPr>
              <a:t>এবং মাতা জাহেদা খাতুন।</a:t>
            </a:r>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l="7008" r="4349"/>
          <a:stretch/>
        </p:blipFill>
        <p:spPr>
          <a:xfrm>
            <a:off x="457200" y="1676400"/>
            <a:ext cx="2971800" cy="3352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Rectangle 8"/>
          <p:cNvSpPr/>
          <p:nvPr/>
        </p:nvSpPr>
        <p:spPr>
          <a:xfrm>
            <a:off x="474260" y="5105400"/>
            <a:ext cx="2954740" cy="60960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scene3d>
              <a:camera prst="orthographicFront"/>
              <a:lightRig rig="soft" dir="tl">
                <a:rot lat="0" lon="0" rev="0"/>
              </a:lightRig>
            </a:scene3d>
            <a:sp3d extrusionH="57150" contourW="25400" prstMaterial="matte">
              <a:bevelT w="25400" h="55880"/>
              <a:contourClr>
                <a:schemeClr val="accent2">
                  <a:tint val="20000"/>
                </a:schemeClr>
              </a:contourClr>
            </a:sp3d>
          </a:bodyPr>
          <a:lstStyle/>
          <a:p>
            <a:r>
              <a:rPr lang="bn-BD" sz="2800" b="1" spc="50" dirty="0">
                <a:ln w="11430"/>
                <a:solidFill>
                  <a:srgbClr val="FF0000"/>
                </a:solidFill>
                <a:latin typeface="Kalpurush" panose="02000600000000000000" pitchFamily="2" charset="0"/>
                <a:cs typeface="Kalpurush" panose="02000600000000000000" pitchFamily="2" charset="0"/>
              </a:rPr>
              <a:t>কাজী নজরুল ইসলাম</a:t>
            </a:r>
          </a:p>
        </p:txBody>
      </p:sp>
      <p:sp>
        <p:nvSpPr>
          <p:cNvPr id="10" name="Rectangle 9"/>
          <p:cNvSpPr/>
          <p:nvPr/>
        </p:nvSpPr>
        <p:spPr>
          <a:xfrm>
            <a:off x="457201" y="457200"/>
            <a:ext cx="29718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bn-BD" sz="3600" b="1" dirty="0">
                <a:solidFill>
                  <a:srgbClr val="FF0000"/>
                </a:solidFill>
                <a:latin typeface="Kalpurush" panose="02000600000000000000" pitchFamily="2" charset="0"/>
                <a:cs typeface="Kalpurush" panose="02000600000000000000" pitchFamily="2" charset="0"/>
              </a:rPr>
              <a:t>কবি পরিচিতি</a:t>
            </a:r>
            <a:endParaRPr lang="en-US" sz="1050" b="1" dirty="0">
              <a:solidFill>
                <a:srgbClr val="FF0000"/>
              </a:solidFill>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3045079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xit" presetSubtype="12" fill="hold" grpId="0" nodeType="clickEffect">
                                  <p:stCondLst>
                                    <p:cond delay="0"/>
                                  </p:stCondLst>
                                  <p:childTnLst>
                                    <p:animEffect transition="out" filter="strips(downLeft)">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8" presetClass="exit" presetSubtype="12" fill="hold" grpId="0" nodeType="clickEffect">
                                  <p:stCondLst>
                                    <p:cond delay="0"/>
                                  </p:stCondLst>
                                  <p:childTnLst>
                                    <p:animEffect transition="out" filter="strips(downLeft)">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8" presetClass="exit" presetSubtype="12" fill="hold" grpId="0" nodeType="clickEffect">
                                  <p:stCondLst>
                                    <p:cond delay="0"/>
                                  </p:stCondLst>
                                  <p:childTnLst>
                                    <p:animEffect transition="out" filter="strips(downLeft)">
                                      <p:cBhvr>
                                        <p:cTn id="16" dur="500"/>
                                        <p:tgtEl>
                                          <p:spTgt spid="5"/>
                                        </p:tgtEl>
                                      </p:cBhvr>
                                    </p:animEffect>
                                    <p:set>
                                      <p:cBhvr>
                                        <p:cTn id="17" dur="1" fill="hold">
                                          <p:stCondLst>
                                            <p:cond delay="499"/>
                                          </p:stCondLst>
                                        </p:cTn>
                                        <p:tgtEl>
                                          <p:spTgt spid="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8" presetClass="exit" presetSubtype="12" fill="hold" grpId="0" nodeType="clickEffect">
                                  <p:stCondLst>
                                    <p:cond delay="0"/>
                                  </p:stCondLst>
                                  <p:childTnLst>
                                    <p:animEffect transition="out" filter="strips(downLeft)">
                                      <p:cBhvr>
                                        <p:cTn id="21" dur="500"/>
                                        <p:tgtEl>
                                          <p:spTgt spid="4"/>
                                        </p:tgtEl>
                                      </p:cBhvr>
                                    </p:animEffect>
                                    <p:set>
                                      <p:cBhvr>
                                        <p:cTn id="22" dur="1" fill="hold">
                                          <p:stCondLst>
                                            <p:cond delay="499"/>
                                          </p:stCondLst>
                                        </p:cTn>
                                        <p:tgtEl>
                                          <p:spTgt spid="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8" presetClass="exit" presetSubtype="12" fill="hold" grpId="0" nodeType="clickEffect">
                                  <p:stCondLst>
                                    <p:cond delay="0"/>
                                  </p:stCondLst>
                                  <p:childTnLst>
                                    <p:animEffect transition="out" filter="strips(downLeft)">
                                      <p:cBhvr>
                                        <p:cTn id="26" dur="500"/>
                                        <p:tgtEl>
                                          <p:spTgt spid="3"/>
                                        </p:tgtEl>
                                      </p:cBhvr>
                                    </p:animEffect>
                                    <p:set>
                                      <p:cBhvr>
                                        <p:cTn id="2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2400" y="5334000"/>
            <a:ext cx="3886200" cy="1323439"/>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bn-IN"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Kalpurush" panose="02000600000000000000" pitchFamily="2" charset="0"/>
                <a:cs typeface="Kalpurush" panose="02000600000000000000" pitchFamily="2" charset="0"/>
              </a:rPr>
              <a:t>মাইকেল মধুসূদন দত্ত</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Kalpurush" panose="02000600000000000000" pitchFamily="2" charset="0"/>
              <a:cs typeface="Kalpurush" panose="02000600000000000000" pitchFamily="2" charset="0"/>
            </a:endParaRPr>
          </a:p>
        </p:txBody>
      </p:sp>
      <p:sp>
        <p:nvSpPr>
          <p:cNvPr id="4" name="Rectangle 3"/>
          <p:cNvSpPr/>
          <p:nvPr/>
        </p:nvSpPr>
        <p:spPr>
          <a:xfrm>
            <a:off x="0" y="0"/>
            <a:ext cx="9144000" cy="6858000"/>
          </a:xfrm>
          <a:prstGeom prst="rect">
            <a:avLst/>
          </a:prstGeom>
          <a:solidFill>
            <a:schemeClr val="accent2">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n-IN" sz="5400" b="1" dirty="0">
              <a:solidFill>
                <a:srgbClr val="00FF00"/>
              </a:solidFill>
              <a:latin typeface="Kalpurush" panose="02000600000000000000" pitchFamily="2" charset="0"/>
              <a:cs typeface="Kalpurush" panose="02000600000000000000" pitchFamily="2" charset="0"/>
            </a:endParaRPr>
          </a:p>
          <a:p>
            <a:pPr algn="ctr"/>
            <a:endParaRPr lang="bn-IN" sz="5400" b="1" dirty="0">
              <a:solidFill>
                <a:srgbClr val="00FF00"/>
              </a:solidFill>
              <a:latin typeface="Kalpurush" panose="02000600000000000000" pitchFamily="2" charset="0"/>
              <a:cs typeface="Kalpurush" panose="02000600000000000000" pitchFamily="2" charset="0"/>
            </a:endParaRPr>
          </a:p>
          <a:p>
            <a:pPr algn="ctr"/>
            <a:endParaRPr lang="bn-IN" sz="5400" b="1" dirty="0">
              <a:solidFill>
                <a:srgbClr val="00FF00"/>
              </a:solidFill>
              <a:latin typeface="Kalpurush" panose="02000600000000000000" pitchFamily="2" charset="0"/>
              <a:cs typeface="Kalpurush" panose="02000600000000000000" pitchFamily="2" charset="0"/>
            </a:endParaRPr>
          </a:p>
          <a:p>
            <a:pPr algn="ctr"/>
            <a:endParaRPr lang="bn-IN" sz="5400" b="1" dirty="0">
              <a:solidFill>
                <a:srgbClr val="00FF00"/>
              </a:solidFill>
              <a:latin typeface="Kalpurush" panose="02000600000000000000" pitchFamily="2" charset="0"/>
              <a:cs typeface="Kalpurush" panose="02000600000000000000" pitchFamily="2" charset="0"/>
            </a:endParaRPr>
          </a:p>
          <a:p>
            <a:pPr algn="ctr"/>
            <a:endParaRPr lang="bn-IN" sz="1100" b="1" dirty="0">
              <a:solidFill>
                <a:srgbClr val="00FF00"/>
              </a:solidFill>
              <a:latin typeface="Kalpurush" panose="02000600000000000000" pitchFamily="2" charset="0"/>
              <a:cs typeface="Kalpurush" panose="02000600000000000000" pitchFamily="2" charset="0"/>
            </a:endParaRPr>
          </a:p>
          <a:p>
            <a:pPr algn="ctr"/>
            <a:endParaRPr lang="en-US" sz="1100" b="1" dirty="0">
              <a:solidFill>
                <a:srgbClr val="00FF00"/>
              </a:solidFill>
              <a:latin typeface="Kalpurush" panose="02000600000000000000" pitchFamily="2" charset="0"/>
              <a:cs typeface="Kalpurush" panose="02000600000000000000" pitchFamily="2" charset="0"/>
            </a:endParaRPr>
          </a:p>
        </p:txBody>
      </p:sp>
      <p:sp>
        <p:nvSpPr>
          <p:cNvPr id="24" name="Cloud 23"/>
          <p:cNvSpPr/>
          <p:nvPr/>
        </p:nvSpPr>
        <p:spPr>
          <a:xfrm>
            <a:off x="6170403" y="78432"/>
            <a:ext cx="2821197" cy="1826568"/>
          </a:xfrm>
          <a:prstGeom prst="cloud">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6"/>
          </a:lnRef>
          <a:fillRef idx="1">
            <a:schemeClr val="lt1"/>
          </a:fillRef>
          <a:effectRef idx="0">
            <a:schemeClr val="accent6"/>
          </a:effectRef>
          <a:fontRef idx="minor">
            <a:schemeClr val="dk1"/>
          </a:fontRef>
        </p:style>
        <p:txBody>
          <a:bodyPr rtlCol="0" anchor="ctr"/>
          <a:lstStyle/>
          <a:p>
            <a:pPr algn="ctr"/>
            <a:r>
              <a:rPr lang="bn-IN" sz="2400" b="1" dirty="0">
                <a:solidFill>
                  <a:schemeClr val="accent2">
                    <a:lumMod val="75000"/>
                  </a:schemeClr>
                </a:solidFill>
                <a:latin typeface="Kalpurush" panose="02000600000000000000" pitchFamily="2" charset="0"/>
                <a:cs typeface="Kalpurush" panose="02000600000000000000" pitchFamily="2" charset="0"/>
              </a:rPr>
              <a:t>১৮৯৯ সালের </a:t>
            </a:r>
          </a:p>
          <a:p>
            <a:pPr algn="ctr"/>
            <a:r>
              <a:rPr lang="bn-IN" sz="2400" b="1" dirty="0">
                <a:solidFill>
                  <a:schemeClr val="accent2">
                    <a:lumMod val="75000"/>
                  </a:schemeClr>
                </a:solidFill>
                <a:latin typeface="Kalpurush" panose="02000600000000000000" pitchFamily="2" charset="0"/>
                <a:cs typeface="Kalpurush" panose="02000600000000000000" pitchFamily="2" charset="0"/>
              </a:rPr>
              <a:t>২৫ মে পশ্চিমবঙ্গে।</a:t>
            </a:r>
            <a:endParaRPr lang="en-US" sz="2400" b="1" dirty="0">
              <a:solidFill>
                <a:schemeClr val="accent2">
                  <a:lumMod val="75000"/>
                </a:schemeClr>
              </a:solidFill>
              <a:latin typeface="Kalpurush" panose="02000600000000000000" pitchFamily="2" charset="0"/>
              <a:cs typeface="Kalpurush" panose="02000600000000000000" pitchFamily="2" charset="0"/>
            </a:endParaRPr>
          </a:p>
        </p:txBody>
      </p:sp>
      <p:sp>
        <p:nvSpPr>
          <p:cNvPr id="25" name="Cloud 24"/>
          <p:cNvSpPr/>
          <p:nvPr/>
        </p:nvSpPr>
        <p:spPr>
          <a:xfrm>
            <a:off x="5715000" y="3116312"/>
            <a:ext cx="3352800" cy="3665488"/>
          </a:xfrm>
          <a:prstGeom prst="cloud">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6"/>
          </a:lnRef>
          <a:fillRef idx="1">
            <a:schemeClr val="lt1"/>
          </a:fillRef>
          <a:effectRef idx="0">
            <a:schemeClr val="accent6"/>
          </a:effectRef>
          <a:fontRef idx="minor">
            <a:schemeClr val="dk1"/>
          </a:fontRef>
        </p:style>
        <p:txBody>
          <a:bodyPr rtlCol="0" anchor="ctr">
            <a:sp3d extrusionH="57150">
              <a:bevelT w="38100" h="38100"/>
            </a:sp3d>
          </a:bodyPr>
          <a:lstStyle/>
          <a:p>
            <a:pPr algn="ctr"/>
            <a:r>
              <a:rPr lang="bn-IN" sz="2000" b="1" dirty="0">
                <a:solidFill>
                  <a:schemeClr val="accent2">
                    <a:lumMod val="75000"/>
                  </a:schemeClr>
                </a:solidFill>
                <a:latin typeface="Kalpurush" panose="02000600000000000000" pitchFamily="2" charset="0"/>
                <a:cs typeface="Kalpurush" panose="02000600000000000000" pitchFamily="2" charset="0"/>
              </a:rPr>
              <a:t>গ্রামের মক্তবে প্রাথমিক শিক্ষালাভ ও</a:t>
            </a:r>
          </a:p>
          <a:p>
            <a:pPr algn="ctr"/>
            <a:r>
              <a:rPr lang="bn-IN" sz="2000" b="1" dirty="0">
                <a:solidFill>
                  <a:schemeClr val="accent2">
                    <a:lumMod val="75000"/>
                  </a:schemeClr>
                </a:solidFill>
                <a:latin typeface="Kalpurush" panose="02000600000000000000" pitchFamily="2" charset="0"/>
                <a:cs typeface="Kalpurush" panose="02000600000000000000" pitchFamily="2" charset="0"/>
              </a:rPr>
              <a:t>ময়মনসিংহ জেলার ত্রিশালের দরিরামপুর স্কুলে দশম শ্রেণি পর্যন্ত পড়ালেখা করেন। </a:t>
            </a:r>
            <a:endParaRPr lang="en-US" sz="2800" b="1" dirty="0">
              <a:solidFill>
                <a:schemeClr val="accent2">
                  <a:lumMod val="75000"/>
                </a:schemeClr>
              </a:solidFill>
              <a:latin typeface="Kalpurush" panose="02000600000000000000" pitchFamily="2" charset="0"/>
              <a:cs typeface="Kalpurush" panose="02000600000000000000" pitchFamily="2" charset="0"/>
            </a:endParaRPr>
          </a:p>
        </p:txBody>
      </p:sp>
      <p:sp>
        <p:nvSpPr>
          <p:cNvPr id="32" name="Cloud 31"/>
          <p:cNvSpPr/>
          <p:nvPr/>
        </p:nvSpPr>
        <p:spPr>
          <a:xfrm>
            <a:off x="76200" y="3795215"/>
            <a:ext cx="5629122" cy="2986585"/>
          </a:xfrm>
          <a:prstGeom prst="cloud">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6"/>
          </a:lnRef>
          <a:fillRef idx="1">
            <a:schemeClr val="lt1"/>
          </a:fillRef>
          <a:effectRef idx="0">
            <a:schemeClr val="accent6"/>
          </a:effectRef>
          <a:fontRef idx="minor">
            <a:schemeClr val="dk1"/>
          </a:fontRef>
        </p:style>
        <p:txBody>
          <a:bodyPr rtlCol="0" anchor="ctr">
            <a:sp3d extrusionH="57150">
              <a:bevelT w="38100" h="38100"/>
            </a:sp3d>
          </a:bodyPr>
          <a:lstStyle/>
          <a:p>
            <a:pPr algn="ctr"/>
            <a:endParaRPr lang="bn-IN" sz="900" b="1" dirty="0">
              <a:solidFill>
                <a:schemeClr val="accent2">
                  <a:lumMod val="75000"/>
                </a:schemeClr>
              </a:solidFill>
              <a:latin typeface="Kalpurush" panose="02000600000000000000" pitchFamily="2" charset="0"/>
              <a:cs typeface="Kalpurush" panose="02000600000000000000" pitchFamily="2" charset="0"/>
            </a:endParaRPr>
          </a:p>
          <a:p>
            <a:pPr algn="ctr"/>
            <a:endParaRPr lang="bn-IN" sz="900" b="1" dirty="0">
              <a:solidFill>
                <a:schemeClr val="accent2">
                  <a:lumMod val="75000"/>
                </a:schemeClr>
              </a:solidFill>
              <a:latin typeface="Kalpurush" panose="02000600000000000000" pitchFamily="2" charset="0"/>
              <a:cs typeface="Kalpurush" panose="02000600000000000000" pitchFamily="2" charset="0"/>
            </a:endParaRPr>
          </a:p>
          <a:p>
            <a:pPr algn="ctr"/>
            <a:endParaRPr lang="bn-IN" sz="2000" b="1" dirty="0">
              <a:solidFill>
                <a:schemeClr val="accent2">
                  <a:lumMod val="75000"/>
                </a:schemeClr>
              </a:solidFill>
              <a:latin typeface="Kalpurush" panose="02000600000000000000" pitchFamily="2" charset="0"/>
              <a:cs typeface="Kalpurush" panose="02000600000000000000" pitchFamily="2" charset="0"/>
            </a:endParaRPr>
          </a:p>
          <a:p>
            <a:pPr algn="ctr"/>
            <a:r>
              <a:rPr lang="bn-IN" sz="2400" b="1" dirty="0">
                <a:solidFill>
                  <a:srgbClr val="00B050"/>
                </a:solidFill>
                <a:latin typeface="Kalpurush" panose="02000600000000000000" pitchFamily="2" charset="0"/>
                <a:cs typeface="Kalpurush" panose="02000600000000000000" pitchFamily="2" charset="0"/>
              </a:rPr>
              <a:t>কাব্যগ্রন্থঃ</a:t>
            </a:r>
          </a:p>
          <a:p>
            <a:pPr algn="ctr"/>
            <a:r>
              <a:rPr lang="bn-IN" sz="2000" b="1" dirty="0">
                <a:solidFill>
                  <a:srgbClr val="FF0000"/>
                </a:solidFill>
                <a:latin typeface="Kalpurush" panose="02000600000000000000" pitchFamily="2" charset="0"/>
                <a:cs typeface="Kalpurush" panose="02000600000000000000" pitchFamily="2" charset="0"/>
              </a:rPr>
              <a:t>অগ্নিবীণা, সাম্যবাদী, প্রলয়শিখা, বিষের বাঁশী, সিন্দু-হিন্দোল, সর্বহারা ।</a:t>
            </a:r>
          </a:p>
          <a:p>
            <a:pPr algn="ctr"/>
            <a:r>
              <a:rPr lang="bn-IN" sz="2000" b="1" dirty="0">
                <a:solidFill>
                  <a:srgbClr val="0070C0"/>
                </a:solidFill>
                <a:latin typeface="Kalpurush" panose="02000600000000000000" pitchFamily="2" charset="0"/>
                <a:cs typeface="Kalpurush" panose="02000600000000000000" pitchFamily="2" charset="0"/>
              </a:rPr>
              <a:t>প্রবন্ধঃ রাজবন্দির জবানবন্দী, যুগবাণী,</a:t>
            </a:r>
          </a:p>
          <a:p>
            <a:pPr algn="ctr"/>
            <a:r>
              <a:rPr lang="bn-IN" sz="2000" b="1" dirty="0">
                <a:solidFill>
                  <a:schemeClr val="tx1"/>
                </a:solidFill>
                <a:latin typeface="Kalpurush" panose="02000600000000000000" pitchFamily="2" charset="0"/>
                <a:cs typeface="Kalpurush" panose="02000600000000000000" pitchFamily="2" charset="0"/>
              </a:rPr>
              <a:t>উপন্যাসঃ ‘মৃত্যুক্ষুধা’, ‘বাঁধনহারা’। </a:t>
            </a:r>
          </a:p>
          <a:p>
            <a:pPr algn="ctr"/>
            <a:r>
              <a:rPr lang="bn-IN" sz="2000" b="1" dirty="0">
                <a:solidFill>
                  <a:srgbClr val="00B0F0"/>
                </a:solidFill>
                <a:latin typeface="Kalpurush" panose="02000600000000000000" pitchFamily="2" charset="0"/>
                <a:cs typeface="Kalpurush" panose="02000600000000000000" pitchFamily="2" charset="0"/>
              </a:rPr>
              <a:t>গল্পগ্রন্থঃ জিনের বাদশা, শিউলিমালা।</a:t>
            </a:r>
          </a:p>
          <a:p>
            <a:pPr algn="ctr"/>
            <a:endParaRPr lang="bn-IN" sz="2000" b="1" dirty="0">
              <a:solidFill>
                <a:schemeClr val="accent2">
                  <a:lumMod val="75000"/>
                </a:schemeClr>
              </a:solidFill>
              <a:latin typeface="Kalpurush" panose="02000600000000000000" pitchFamily="2" charset="0"/>
              <a:cs typeface="Kalpurush" panose="02000600000000000000" pitchFamily="2" charset="0"/>
            </a:endParaRPr>
          </a:p>
          <a:p>
            <a:pPr algn="ctr"/>
            <a:endParaRPr lang="en-US" sz="2400" b="1" dirty="0">
              <a:solidFill>
                <a:schemeClr val="accent2">
                  <a:lumMod val="75000"/>
                </a:schemeClr>
              </a:solidFill>
              <a:latin typeface="Kalpurush" panose="02000600000000000000" pitchFamily="2" charset="0"/>
              <a:cs typeface="Kalpurush" panose="02000600000000000000" pitchFamily="2" charset="0"/>
            </a:endParaRPr>
          </a:p>
        </p:txBody>
      </p:sp>
      <p:sp>
        <p:nvSpPr>
          <p:cNvPr id="35" name="Cloud 34"/>
          <p:cNvSpPr/>
          <p:nvPr/>
        </p:nvSpPr>
        <p:spPr>
          <a:xfrm>
            <a:off x="152400" y="80665"/>
            <a:ext cx="2895220" cy="1900535"/>
          </a:xfrm>
          <a:prstGeom prst="cloud">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threePt" dir="t"/>
            </a:scene3d>
            <a:sp3d extrusionH="57150">
              <a:bevelT w="38100" h="38100"/>
            </a:sp3d>
          </a:bodyPr>
          <a:lstStyle/>
          <a:p>
            <a:pPr algn="ctr"/>
            <a:r>
              <a:rPr lang="bn-IN" sz="2400" b="1" dirty="0">
                <a:solidFill>
                  <a:schemeClr val="accent2">
                    <a:lumMod val="75000"/>
                  </a:schemeClr>
                </a:solidFill>
                <a:latin typeface="Kalpurush" panose="02000600000000000000" pitchFamily="2" charset="0"/>
                <a:cs typeface="Kalpurush" panose="02000600000000000000" pitchFamily="2" charset="0"/>
              </a:rPr>
              <a:t>১৯৭৬ সালের </a:t>
            </a:r>
          </a:p>
          <a:p>
            <a:pPr algn="ctr"/>
            <a:r>
              <a:rPr lang="bn-IN" sz="2400" b="1" dirty="0">
                <a:solidFill>
                  <a:schemeClr val="accent2">
                    <a:lumMod val="75000"/>
                  </a:schemeClr>
                </a:solidFill>
                <a:latin typeface="Kalpurush" panose="02000600000000000000" pitchFamily="2" charset="0"/>
                <a:cs typeface="Kalpurush" panose="02000600000000000000" pitchFamily="2" charset="0"/>
              </a:rPr>
              <a:t>২৯ আগস্ট ঢাকায়।</a:t>
            </a:r>
            <a:endParaRPr lang="en-US" sz="2400" b="1" dirty="0">
              <a:solidFill>
                <a:schemeClr val="accent2">
                  <a:lumMod val="75000"/>
                </a:schemeClr>
              </a:solidFill>
              <a:latin typeface="Kalpurush" panose="02000600000000000000" pitchFamily="2" charset="0"/>
              <a:cs typeface="Kalpurush" panose="02000600000000000000" pitchFamily="2" charset="0"/>
            </a:endParaRPr>
          </a:p>
        </p:txBody>
      </p:sp>
      <p:sp>
        <p:nvSpPr>
          <p:cNvPr id="27" name="Cloud 26"/>
          <p:cNvSpPr/>
          <p:nvPr/>
        </p:nvSpPr>
        <p:spPr>
          <a:xfrm>
            <a:off x="76200" y="2057400"/>
            <a:ext cx="3200400" cy="1883400"/>
          </a:xfrm>
          <a:prstGeom prst="cloud">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6"/>
          </a:lnRef>
          <a:fillRef idx="1">
            <a:schemeClr val="lt1"/>
          </a:fillRef>
          <a:effectRef idx="0">
            <a:schemeClr val="accent6"/>
          </a:effectRef>
          <a:fontRef idx="minor">
            <a:schemeClr val="dk1"/>
          </a:fontRef>
        </p:style>
        <p:txBody>
          <a:bodyPr rtlCol="0" anchor="ctr">
            <a:sp3d extrusionH="57150">
              <a:bevelT w="38100" h="38100"/>
            </a:sp3d>
          </a:bodyPr>
          <a:lstStyle/>
          <a:p>
            <a:pPr algn="ctr"/>
            <a:endParaRPr lang="bn-IN" sz="2000" b="1" dirty="0">
              <a:solidFill>
                <a:srgbClr val="FF0000"/>
              </a:solidFill>
              <a:latin typeface="Kalpurush" panose="02000600000000000000" pitchFamily="2" charset="0"/>
              <a:cs typeface="Kalpurush" panose="02000600000000000000" pitchFamily="2" charset="0"/>
            </a:endParaRPr>
          </a:p>
          <a:p>
            <a:pPr algn="ctr"/>
            <a:r>
              <a:rPr lang="bn-IN" sz="2000" b="1" dirty="0">
                <a:solidFill>
                  <a:srgbClr val="002060"/>
                </a:solidFill>
                <a:latin typeface="Kalpurush" panose="02000600000000000000" pitchFamily="2" charset="0"/>
                <a:cs typeface="Kalpurush" panose="02000600000000000000" pitchFamily="2" charset="0"/>
              </a:rPr>
              <a:t>রুটির দোকানে, সেনাবাহিনী, পত্রিকা সম্পাদনা ও সাহিত্য সাধনা</a:t>
            </a:r>
            <a:endParaRPr lang="en-US" sz="2000" b="1" dirty="0">
              <a:solidFill>
                <a:srgbClr val="002060"/>
              </a:solidFill>
              <a:latin typeface="Kalpurush" panose="02000600000000000000" pitchFamily="2" charset="0"/>
              <a:cs typeface="Kalpurush" panose="02000600000000000000" pitchFamily="2" charset="0"/>
            </a:endParaRPr>
          </a:p>
        </p:txBody>
      </p:sp>
      <p:sp>
        <p:nvSpPr>
          <p:cNvPr id="8" name="TextBox 7"/>
          <p:cNvSpPr txBox="1"/>
          <p:nvPr/>
        </p:nvSpPr>
        <p:spPr>
          <a:xfrm>
            <a:off x="3643485" y="152400"/>
            <a:ext cx="2023311" cy="646331"/>
          </a:xfrm>
          <a:prstGeom prst="rect">
            <a:avLst/>
          </a:prstGeom>
          <a:noFill/>
          <a:ln w="28575">
            <a:solidFill>
              <a:schemeClr val="bg1"/>
            </a:solidFill>
          </a:ln>
        </p:spPr>
        <p:txBody>
          <a:bodyPr wrap="none" rtlCol="0">
            <a:spAutoFit/>
          </a:bodyPr>
          <a:lstStyle/>
          <a:p>
            <a:r>
              <a:rPr lang="bn-IN"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Kalpurush" panose="02000600000000000000" pitchFamily="2" charset="0"/>
                <a:cs typeface="Kalpurush" panose="02000600000000000000" pitchFamily="2" charset="0"/>
              </a:rPr>
              <a:t>একক কাজ</a:t>
            </a:r>
            <a:endParaRPr lang="en-US" sz="1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Kalpurush" panose="02000600000000000000" pitchFamily="2" charset="0"/>
              <a:cs typeface="Kalpurush" panose="02000600000000000000" pitchFamily="2" charset="0"/>
            </a:endParaRPr>
          </a:p>
        </p:txBody>
      </p:sp>
      <p:sp>
        <p:nvSpPr>
          <p:cNvPr id="28" name="Cloud 27"/>
          <p:cNvSpPr/>
          <p:nvPr/>
        </p:nvSpPr>
        <p:spPr>
          <a:xfrm>
            <a:off x="6169150" y="76200"/>
            <a:ext cx="2822450" cy="1801270"/>
          </a:xfrm>
          <a:prstGeom prst="cloud">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6"/>
          </a:lnRef>
          <a:fillRef idx="1">
            <a:schemeClr val="lt1"/>
          </a:fillRef>
          <a:effectRef idx="0">
            <a:schemeClr val="accent6"/>
          </a:effectRef>
          <a:fontRef idx="minor">
            <a:schemeClr val="dk1"/>
          </a:fontRef>
        </p:style>
        <p:txBody>
          <a:bodyPr rtlCol="0" anchor="ctr">
            <a:sp3d extrusionH="57150">
              <a:bevelT w="38100" h="38100"/>
            </a:sp3d>
          </a:bodyPr>
          <a:lstStyle/>
          <a:p>
            <a:pPr algn="ctr"/>
            <a:r>
              <a:rPr lang="bn-IN" sz="4400" b="1" dirty="0">
                <a:solidFill>
                  <a:srgbClr val="C00000"/>
                </a:solidFill>
                <a:latin typeface="Kalpurush" panose="02000600000000000000" pitchFamily="2" charset="0"/>
                <a:cs typeface="Kalpurush" panose="02000600000000000000" pitchFamily="2" charset="0"/>
              </a:rPr>
              <a:t>জন্ম</a:t>
            </a:r>
            <a:endParaRPr lang="en-US" sz="4400" b="1" dirty="0">
              <a:solidFill>
                <a:srgbClr val="C00000"/>
              </a:solidFill>
              <a:latin typeface="Kalpurush" panose="02000600000000000000" pitchFamily="2" charset="0"/>
              <a:cs typeface="Kalpurush" panose="02000600000000000000" pitchFamily="2" charset="0"/>
            </a:endParaRPr>
          </a:p>
        </p:txBody>
      </p:sp>
      <p:sp>
        <p:nvSpPr>
          <p:cNvPr id="33" name="Cloud 32"/>
          <p:cNvSpPr/>
          <p:nvPr/>
        </p:nvSpPr>
        <p:spPr>
          <a:xfrm>
            <a:off x="5791200" y="3124200"/>
            <a:ext cx="3192623" cy="3657600"/>
          </a:xfrm>
          <a:prstGeom prst="cloud">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6"/>
          </a:lnRef>
          <a:fillRef idx="1">
            <a:schemeClr val="lt1"/>
          </a:fillRef>
          <a:effectRef idx="0">
            <a:schemeClr val="accent6"/>
          </a:effectRef>
          <a:fontRef idx="minor">
            <a:schemeClr val="dk1"/>
          </a:fontRef>
        </p:style>
        <p:txBody>
          <a:bodyPr rtlCol="0" anchor="ctr">
            <a:sp3d extrusionH="57150">
              <a:bevelT w="38100" h="38100"/>
            </a:sp3d>
          </a:bodyPr>
          <a:lstStyle/>
          <a:p>
            <a:pPr algn="ctr"/>
            <a:r>
              <a:rPr lang="bn-IN" sz="3600" b="1" dirty="0">
                <a:solidFill>
                  <a:srgbClr val="C00000"/>
                </a:solidFill>
                <a:latin typeface="Kalpurush" panose="02000600000000000000" pitchFamily="2" charset="0"/>
                <a:cs typeface="Kalpurush" panose="02000600000000000000" pitchFamily="2" charset="0"/>
              </a:rPr>
              <a:t>শিক্ষাজীবন</a:t>
            </a:r>
            <a:endParaRPr lang="en-US" sz="2400" b="1" dirty="0">
              <a:solidFill>
                <a:srgbClr val="C00000"/>
              </a:solidFill>
              <a:latin typeface="Kalpurush" panose="02000600000000000000" pitchFamily="2" charset="0"/>
              <a:cs typeface="Kalpurush" panose="02000600000000000000" pitchFamily="2" charset="0"/>
            </a:endParaRPr>
          </a:p>
        </p:txBody>
      </p:sp>
      <p:sp>
        <p:nvSpPr>
          <p:cNvPr id="36" name="Cloud 35"/>
          <p:cNvSpPr/>
          <p:nvPr/>
        </p:nvSpPr>
        <p:spPr>
          <a:xfrm>
            <a:off x="152400" y="3810000"/>
            <a:ext cx="5486400" cy="2971800"/>
          </a:xfrm>
          <a:prstGeom prst="cloud">
            <a:avLst/>
          </a:prstGeom>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threePt" dir="t"/>
            </a:scene3d>
            <a:sp3d extrusionH="57150">
              <a:bevelT w="38100" h="38100"/>
            </a:sp3d>
          </a:bodyPr>
          <a:lstStyle/>
          <a:p>
            <a:pPr algn="ctr"/>
            <a:r>
              <a:rPr lang="bn-IN" sz="4400" b="1" dirty="0">
                <a:solidFill>
                  <a:srgbClr val="C00000"/>
                </a:solidFill>
                <a:latin typeface="Kalpurush" panose="02000600000000000000" pitchFamily="2" charset="0"/>
                <a:cs typeface="Kalpurush" panose="02000600000000000000" pitchFamily="2" charset="0"/>
              </a:rPr>
              <a:t>সাহিত্যকর্ম</a:t>
            </a:r>
            <a:endParaRPr lang="en-US" sz="1600" b="1" dirty="0">
              <a:solidFill>
                <a:srgbClr val="C00000"/>
              </a:solidFill>
              <a:latin typeface="Kalpurush" panose="02000600000000000000" pitchFamily="2" charset="0"/>
              <a:cs typeface="Kalpurush" panose="02000600000000000000" pitchFamily="2" charset="0"/>
            </a:endParaRPr>
          </a:p>
        </p:txBody>
      </p:sp>
      <p:sp>
        <p:nvSpPr>
          <p:cNvPr id="37" name="Cloud 36"/>
          <p:cNvSpPr/>
          <p:nvPr/>
        </p:nvSpPr>
        <p:spPr>
          <a:xfrm>
            <a:off x="76200" y="2133600"/>
            <a:ext cx="3200400" cy="1742861"/>
          </a:xfrm>
          <a:prstGeom prst="cloud">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6"/>
          </a:lnRef>
          <a:fillRef idx="1">
            <a:schemeClr val="lt1"/>
          </a:fillRef>
          <a:effectRef idx="0">
            <a:schemeClr val="accent6"/>
          </a:effectRef>
          <a:fontRef idx="minor">
            <a:schemeClr val="dk1"/>
          </a:fontRef>
        </p:style>
        <p:txBody>
          <a:bodyPr rtlCol="0" anchor="ctr">
            <a:sp3d extrusionH="57150">
              <a:bevelT w="38100" h="38100"/>
            </a:sp3d>
          </a:bodyPr>
          <a:lstStyle/>
          <a:p>
            <a:pPr algn="ctr"/>
            <a:r>
              <a:rPr lang="bn-IN" sz="3600" b="1" dirty="0">
                <a:solidFill>
                  <a:srgbClr val="C00000"/>
                </a:solidFill>
                <a:latin typeface="Kalpurush" panose="02000600000000000000" pitchFamily="2" charset="0"/>
                <a:cs typeface="Kalpurush" panose="02000600000000000000" pitchFamily="2" charset="0"/>
              </a:rPr>
              <a:t>পেশা</a:t>
            </a:r>
            <a:endParaRPr lang="en-US" sz="3600" b="1" dirty="0">
              <a:solidFill>
                <a:srgbClr val="C00000"/>
              </a:solidFill>
              <a:latin typeface="Kalpurush" panose="02000600000000000000" pitchFamily="2" charset="0"/>
              <a:cs typeface="Kalpurush" panose="02000600000000000000" pitchFamily="2" charset="0"/>
            </a:endParaRPr>
          </a:p>
        </p:txBody>
      </p:sp>
      <p:sp>
        <p:nvSpPr>
          <p:cNvPr id="17" name="Cloud 16"/>
          <p:cNvSpPr/>
          <p:nvPr/>
        </p:nvSpPr>
        <p:spPr>
          <a:xfrm>
            <a:off x="76200" y="76200"/>
            <a:ext cx="2971420" cy="1878158"/>
          </a:xfrm>
          <a:prstGeom prst="cloud">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threePt" dir="t"/>
            </a:scene3d>
            <a:sp3d extrusionH="57150">
              <a:bevelT w="38100" h="38100"/>
            </a:sp3d>
          </a:bodyPr>
          <a:lstStyle/>
          <a:p>
            <a:pPr algn="ctr"/>
            <a:r>
              <a:rPr lang="bn-IN" sz="4000" b="1" dirty="0">
                <a:solidFill>
                  <a:srgbClr val="C00000"/>
                </a:solidFill>
                <a:latin typeface="Kalpurush" panose="02000600000000000000" pitchFamily="2" charset="0"/>
                <a:cs typeface="Kalpurush" panose="02000600000000000000" pitchFamily="2" charset="0"/>
              </a:rPr>
              <a:t>মৃত্যুঃ</a:t>
            </a:r>
            <a:endParaRPr lang="en-US" sz="2400" b="1" dirty="0">
              <a:solidFill>
                <a:srgbClr val="C00000"/>
              </a:solidFill>
              <a:latin typeface="Kalpurush" panose="02000600000000000000" pitchFamily="2" charset="0"/>
              <a:cs typeface="Kalpurush" panose="02000600000000000000" pitchFamily="2" charset="0"/>
            </a:endParaRPr>
          </a:p>
        </p:txBody>
      </p:sp>
      <p:sp>
        <p:nvSpPr>
          <p:cNvPr id="6" name="TextBox 5"/>
          <p:cNvSpPr txBox="1"/>
          <p:nvPr/>
        </p:nvSpPr>
        <p:spPr>
          <a:xfrm>
            <a:off x="3352800" y="3058180"/>
            <a:ext cx="2474789" cy="830997"/>
          </a:xfrm>
          <a:prstGeom prst="rect">
            <a:avLst/>
          </a:prstGeom>
          <a:solidFill>
            <a:schemeClr val="bg1"/>
          </a:solidFill>
        </p:spPr>
        <p:txBody>
          <a:bodyPr wrap="square" rtlCol="0">
            <a:spAutoFit/>
            <a:scene3d>
              <a:camera prst="orthographicFront"/>
              <a:lightRig rig="threePt" dir="t"/>
            </a:scene3d>
            <a:sp3d extrusionH="57150">
              <a:bevelT w="38100" h="38100"/>
            </a:sp3d>
          </a:bodyPr>
          <a:lstStyle/>
          <a:p>
            <a:pPr algn="ctr"/>
            <a:r>
              <a:rPr lang="bn-IN" sz="2400" b="1" dirty="0">
                <a:solidFill>
                  <a:srgbClr val="C00000"/>
                </a:solidFill>
                <a:latin typeface="Kalpurush" panose="02000600000000000000" pitchFamily="2" charset="0"/>
                <a:cs typeface="Kalpurush" panose="02000600000000000000" pitchFamily="2" charset="0"/>
              </a:rPr>
              <a:t>কাজী নজরুল ইসলাম</a:t>
            </a:r>
            <a:endParaRPr lang="en-US" sz="2400" b="1" dirty="0">
              <a:solidFill>
                <a:srgbClr val="C00000"/>
              </a:solidFill>
              <a:latin typeface="Kalpurush" panose="02000600000000000000" pitchFamily="2" charset="0"/>
              <a:cs typeface="Kalpurush" panose="02000600000000000000" pitchFamily="2" charset="0"/>
            </a:endParaRPr>
          </a:p>
        </p:txBody>
      </p:sp>
      <p:sp>
        <p:nvSpPr>
          <p:cNvPr id="19" name="Cloud 18"/>
          <p:cNvSpPr/>
          <p:nvPr/>
        </p:nvSpPr>
        <p:spPr>
          <a:xfrm rot="244845">
            <a:off x="6085782" y="2084922"/>
            <a:ext cx="2821197" cy="932189"/>
          </a:xfrm>
          <a:prstGeom prst="cloud">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6"/>
          </a:lnRef>
          <a:fillRef idx="1">
            <a:schemeClr val="lt1"/>
          </a:fillRef>
          <a:effectRef idx="0">
            <a:schemeClr val="accent6"/>
          </a:effectRef>
          <a:fontRef idx="minor">
            <a:schemeClr val="dk1"/>
          </a:fontRef>
        </p:style>
        <p:txBody>
          <a:bodyPr rtlCol="0" anchor="ctr">
            <a:sp3d extrusionH="57150">
              <a:bevelT w="38100" h="38100"/>
            </a:sp3d>
          </a:bodyPr>
          <a:lstStyle/>
          <a:p>
            <a:pPr algn="ctr"/>
            <a:r>
              <a:rPr lang="bn-IN" sz="3200" b="1" dirty="0">
                <a:solidFill>
                  <a:srgbClr val="C00000"/>
                </a:solidFill>
                <a:latin typeface="Kalpurush" panose="02000600000000000000" pitchFamily="2" charset="0"/>
                <a:cs typeface="Kalpurush" panose="02000600000000000000" pitchFamily="2" charset="0"/>
              </a:rPr>
              <a:t>দুখু মিয়া</a:t>
            </a:r>
            <a:endParaRPr lang="en-US" sz="3200" b="1" dirty="0">
              <a:solidFill>
                <a:srgbClr val="C00000"/>
              </a:solidFill>
              <a:latin typeface="Kalpurush" panose="02000600000000000000" pitchFamily="2" charset="0"/>
              <a:cs typeface="Kalpurush" panose="02000600000000000000" pitchFamily="2" charset="0"/>
            </a:endParaRPr>
          </a:p>
        </p:txBody>
      </p:sp>
      <p:sp>
        <p:nvSpPr>
          <p:cNvPr id="20" name="Cloud 19"/>
          <p:cNvSpPr/>
          <p:nvPr/>
        </p:nvSpPr>
        <p:spPr>
          <a:xfrm rot="306328">
            <a:off x="5994064" y="2085053"/>
            <a:ext cx="2967599" cy="932933"/>
          </a:xfrm>
          <a:prstGeom prst="cloud">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6"/>
          </a:lnRef>
          <a:fillRef idx="1">
            <a:schemeClr val="lt1"/>
          </a:fillRef>
          <a:effectRef idx="0">
            <a:schemeClr val="accent6"/>
          </a:effectRef>
          <a:fontRef idx="minor">
            <a:schemeClr val="dk1"/>
          </a:fontRef>
        </p:style>
        <p:txBody>
          <a:bodyPr rtlCol="0" anchor="ctr">
            <a:sp3d extrusionH="57150">
              <a:bevelT w="38100" h="38100"/>
            </a:sp3d>
          </a:bodyPr>
          <a:lstStyle/>
          <a:p>
            <a:pPr algn="ctr"/>
            <a:r>
              <a:rPr lang="bn-IN" sz="3600" b="1" dirty="0">
                <a:solidFill>
                  <a:srgbClr val="C00000"/>
                </a:solidFill>
                <a:latin typeface="Kalpurush" panose="02000600000000000000" pitchFamily="2" charset="0"/>
                <a:cs typeface="Kalpurush" panose="02000600000000000000" pitchFamily="2" charset="0"/>
              </a:rPr>
              <a:t>ছদ্মনাম</a:t>
            </a:r>
            <a:endParaRPr lang="en-US" sz="3600" b="1" dirty="0">
              <a:solidFill>
                <a:srgbClr val="C00000"/>
              </a:solidFill>
              <a:latin typeface="Kalpurush" panose="02000600000000000000" pitchFamily="2" charset="0"/>
              <a:cs typeface="Kalpurush" panose="02000600000000000000" pitchFamily="2"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200" y="1030933"/>
            <a:ext cx="2133600" cy="19408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48238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xit" presetSubtype="12" fill="hold" grpId="0" nodeType="clickEffect">
                                  <p:stCondLst>
                                    <p:cond delay="0"/>
                                  </p:stCondLst>
                                  <p:childTnLst>
                                    <p:animEffect transition="out" filter="strips(downLeft)">
                                      <p:cBhvr>
                                        <p:cTn id="11" dur="500"/>
                                        <p:tgtEl>
                                          <p:spTgt spid="28"/>
                                        </p:tgtEl>
                                      </p:cBhvr>
                                    </p:animEffect>
                                    <p:set>
                                      <p:cBhvr>
                                        <p:cTn id="12" dur="1" fill="hold">
                                          <p:stCondLst>
                                            <p:cond delay="499"/>
                                          </p:stCondLst>
                                        </p:cTn>
                                        <p:tgtEl>
                                          <p:spTgt spid="2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8" presetClass="exit" presetSubtype="12" fill="hold" grpId="1" nodeType="clickEffect">
                                  <p:stCondLst>
                                    <p:cond delay="0"/>
                                  </p:stCondLst>
                                  <p:childTnLst>
                                    <p:animEffect transition="out" filter="strips(downLeft)">
                                      <p:cBhvr>
                                        <p:cTn id="16" dur="500"/>
                                        <p:tgtEl>
                                          <p:spTgt spid="20"/>
                                        </p:tgtEl>
                                      </p:cBhvr>
                                    </p:animEffect>
                                    <p:set>
                                      <p:cBhvr>
                                        <p:cTn id="17" dur="1" fill="hold">
                                          <p:stCondLst>
                                            <p:cond delay="499"/>
                                          </p:stCondLst>
                                        </p:cTn>
                                        <p:tgtEl>
                                          <p:spTgt spid="20"/>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8" presetClass="exit" presetSubtype="12" fill="hold" grpId="0" nodeType="clickEffect">
                                  <p:stCondLst>
                                    <p:cond delay="0"/>
                                  </p:stCondLst>
                                  <p:childTnLst>
                                    <p:animEffect transition="out" filter="strips(downLeft)">
                                      <p:cBhvr>
                                        <p:cTn id="21" dur="500"/>
                                        <p:tgtEl>
                                          <p:spTgt spid="33"/>
                                        </p:tgtEl>
                                      </p:cBhvr>
                                    </p:animEffect>
                                    <p:set>
                                      <p:cBhvr>
                                        <p:cTn id="22" dur="1" fill="hold">
                                          <p:stCondLst>
                                            <p:cond delay="499"/>
                                          </p:stCondLst>
                                        </p:cTn>
                                        <p:tgtEl>
                                          <p:spTgt spid="33"/>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8" presetClass="exit" presetSubtype="12" fill="hold" grpId="0" nodeType="clickEffect">
                                  <p:stCondLst>
                                    <p:cond delay="0"/>
                                  </p:stCondLst>
                                  <p:childTnLst>
                                    <p:animEffect transition="out" filter="strips(downLeft)">
                                      <p:cBhvr>
                                        <p:cTn id="26" dur="500"/>
                                        <p:tgtEl>
                                          <p:spTgt spid="36"/>
                                        </p:tgtEl>
                                      </p:cBhvr>
                                    </p:animEffect>
                                    <p:set>
                                      <p:cBhvr>
                                        <p:cTn id="27" dur="1" fill="hold">
                                          <p:stCondLst>
                                            <p:cond delay="499"/>
                                          </p:stCondLst>
                                        </p:cTn>
                                        <p:tgtEl>
                                          <p:spTgt spid="36"/>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8" presetClass="exit" presetSubtype="12" fill="hold" grpId="1" nodeType="clickEffect">
                                  <p:stCondLst>
                                    <p:cond delay="0"/>
                                  </p:stCondLst>
                                  <p:childTnLst>
                                    <p:animEffect transition="out" filter="strips(downLeft)">
                                      <p:cBhvr>
                                        <p:cTn id="31" dur="500"/>
                                        <p:tgtEl>
                                          <p:spTgt spid="37"/>
                                        </p:tgtEl>
                                      </p:cBhvr>
                                    </p:animEffect>
                                    <p:set>
                                      <p:cBhvr>
                                        <p:cTn id="32" dur="1" fill="hold">
                                          <p:stCondLst>
                                            <p:cond delay="499"/>
                                          </p:stCondLst>
                                        </p:cTn>
                                        <p:tgtEl>
                                          <p:spTgt spid="3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8" presetClass="exit" presetSubtype="12" fill="hold" grpId="0" nodeType="clickEffect">
                                  <p:stCondLst>
                                    <p:cond delay="0"/>
                                  </p:stCondLst>
                                  <p:childTnLst>
                                    <p:animEffect transition="out" filter="strips(downLeft)">
                                      <p:cBhvr>
                                        <p:cTn id="36" dur="500"/>
                                        <p:tgtEl>
                                          <p:spTgt spid="17"/>
                                        </p:tgtEl>
                                      </p:cBhvr>
                                    </p:animEffect>
                                    <p:set>
                                      <p:cBhvr>
                                        <p:cTn id="37"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8" grpId="0" animBg="1"/>
      <p:bldP spid="33" grpId="0" animBg="1"/>
      <p:bldP spid="36" grpId="0" animBg="1"/>
      <p:bldP spid="37" grpId="0" animBg="1"/>
      <p:bldP spid="37" grpId="1" animBg="1"/>
      <p:bldP spid="17" grpId="0" animBg="1"/>
      <p:bldP spid="19" grpId="0" animBg="1"/>
      <p:bldP spid="20" grpId="0" animBg="1"/>
      <p:bldP spid="20"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347489">
            <a:off x="5341694" y="335800"/>
            <a:ext cx="3675080" cy="1197219"/>
          </a:xfrm>
          <a:prstGeom prst="rect">
            <a:avLst/>
          </a:prstGeom>
          <a:solidFill>
            <a:srgbClr val="00B0F0"/>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bn-BD" sz="7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Kalpurush" panose="02000600000000000000" pitchFamily="2" charset="0"/>
                <a:cs typeface="Kalpurush" panose="02000600000000000000" pitchFamily="2" charset="0"/>
              </a:rPr>
              <a:t>আদর্শ পাঠ</a:t>
            </a:r>
            <a:endParaRPr lang="en-US" sz="7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Kalpurush" panose="02000600000000000000" pitchFamily="2" charset="0"/>
              <a:cs typeface="Kalpurush" panose="02000600000000000000" pitchFamily="2" charset="0"/>
            </a:endParaRPr>
          </a:p>
        </p:txBody>
      </p:sp>
      <p:sp>
        <p:nvSpPr>
          <p:cNvPr id="12" name="TextBox 11"/>
          <p:cNvSpPr txBox="1"/>
          <p:nvPr/>
        </p:nvSpPr>
        <p:spPr>
          <a:xfrm>
            <a:off x="685801" y="2150983"/>
            <a:ext cx="7772400" cy="1354217"/>
          </a:xfrm>
          <a:prstGeom prst="rect">
            <a:avLst/>
          </a:prstGeom>
          <a:noFill/>
          <a:ln w="38100">
            <a:solidFill>
              <a:srgbClr val="00B050"/>
            </a:solidFill>
          </a:ln>
        </p:spPr>
        <p:txBody>
          <a:bodyPr wrap="square" rtlCol="0">
            <a:spAutoFit/>
            <a:scene3d>
              <a:camera prst="orthographicFront"/>
              <a:lightRig rig="threePt" dir="t"/>
            </a:scene3d>
            <a:sp3d extrusionH="57150">
              <a:bevelT w="38100" h="38100"/>
            </a:sp3d>
          </a:bodyPr>
          <a:lstStyle/>
          <a:p>
            <a:pPr algn="ctr"/>
            <a:r>
              <a:rPr lang="bn-IN" sz="3600" b="1" dirty="0">
                <a:solidFill>
                  <a:srgbClr val="C00000"/>
                </a:solidFill>
                <a:latin typeface="Kalpurush" panose="02000600000000000000" pitchFamily="2" charset="0"/>
                <a:cs typeface="Kalpurush" panose="02000600000000000000" pitchFamily="2" charset="0"/>
              </a:rPr>
              <a:t> </a:t>
            </a:r>
            <a:r>
              <a:rPr lang="bn-IN" sz="3800" b="1" dirty="0">
                <a:solidFill>
                  <a:srgbClr val="C00000"/>
                </a:solidFill>
                <a:latin typeface="Kalpurush" panose="02000600000000000000" pitchFamily="2" charset="0"/>
                <a:cs typeface="Kalpurush" panose="02000600000000000000" pitchFamily="2" charset="0"/>
              </a:rPr>
              <a:t>এসো আমরা </a:t>
            </a:r>
            <a:r>
              <a:rPr lang="bn-IN" sz="4400" b="1" dirty="0">
                <a:solidFill>
                  <a:srgbClr val="00B050"/>
                </a:solidFill>
                <a:latin typeface="Kalpurush" panose="02000600000000000000" pitchFamily="2" charset="0"/>
                <a:cs typeface="Kalpurush" panose="02000600000000000000" pitchFamily="2" charset="0"/>
              </a:rPr>
              <a:t>‘মানুষ’ </a:t>
            </a:r>
            <a:r>
              <a:rPr lang="bn-IN" sz="3800" b="1" dirty="0">
                <a:solidFill>
                  <a:srgbClr val="C00000"/>
                </a:solidFill>
                <a:latin typeface="Kalpurush" panose="02000600000000000000" pitchFamily="2" charset="0"/>
                <a:cs typeface="Kalpurush" panose="02000600000000000000" pitchFamily="2" charset="0"/>
              </a:rPr>
              <a:t>কবিতাটি আবৃত্তির একটি ভিডিও দেখি।</a:t>
            </a:r>
            <a:endParaRPr lang="en-US" sz="3800" b="1" dirty="0">
              <a:solidFill>
                <a:srgbClr val="C00000"/>
              </a:solidFill>
              <a:latin typeface="Kalpurush" panose="02000600000000000000" pitchFamily="2" charset="0"/>
              <a:cs typeface="Kalpurush" panose="02000600000000000000" pitchFamily="2" charset="0"/>
            </a:endParaRPr>
          </a:p>
        </p:txBody>
      </p:sp>
      <p:grpSp>
        <p:nvGrpSpPr>
          <p:cNvPr id="9" name="Group 8"/>
          <p:cNvGrpSpPr/>
          <p:nvPr/>
        </p:nvGrpSpPr>
        <p:grpSpPr>
          <a:xfrm>
            <a:off x="685800" y="152400"/>
            <a:ext cx="4888638" cy="6400800"/>
            <a:chOff x="685800" y="0"/>
            <a:chExt cx="4888638" cy="6553200"/>
          </a:xfrm>
        </p:grpSpPr>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artisticTexturizer/>
                      </a14:imgEffect>
                    </a14:imgLayer>
                  </a14:imgProps>
                </a:ext>
                <a:ext uri="{28A0092B-C50C-407E-A947-70E740481C1C}">
                  <a14:useLocalDpi xmlns:a14="http://schemas.microsoft.com/office/drawing/2010/main" val="0"/>
                </a:ext>
              </a:extLst>
            </a:blip>
            <a:stretch>
              <a:fillRect/>
            </a:stretch>
          </p:blipFill>
          <p:spPr>
            <a:xfrm>
              <a:off x="685800" y="3666671"/>
              <a:ext cx="4648200" cy="28865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13" name="Group 12"/>
            <p:cNvGrpSpPr/>
            <p:nvPr/>
          </p:nvGrpSpPr>
          <p:grpSpPr>
            <a:xfrm>
              <a:off x="995695" y="0"/>
              <a:ext cx="4578743" cy="1718458"/>
              <a:chOff x="533400" y="-76200"/>
              <a:chExt cx="4578743" cy="1974975"/>
            </a:xfrm>
          </p:grpSpPr>
          <p:sp>
            <p:nvSpPr>
              <p:cNvPr id="14" name="TextBox 13"/>
              <p:cNvSpPr txBox="1"/>
              <p:nvPr/>
            </p:nvSpPr>
            <p:spPr>
              <a:xfrm>
                <a:off x="533400" y="-76200"/>
                <a:ext cx="1861407" cy="1665847"/>
              </a:xfrm>
              <a:prstGeom prst="rect">
                <a:avLst/>
              </a:prstGeom>
              <a:noFill/>
            </p:spPr>
            <p:txBody>
              <a:bodyPr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bn-BD" sz="7200" b="1" spc="50" dirty="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latin typeface="Kalpurush" panose="02000600000000000000" pitchFamily="2" charset="0"/>
                    <a:cs typeface="Kalpurush" panose="02000600000000000000" pitchFamily="2" charset="0"/>
                  </a:rPr>
                  <a:t>মানুষ</a:t>
                </a:r>
              </a:p>
              <a:p>
                <a:r>
                  <a:rPr lang="bn-BD" sz="1400" b="1" spc="50" dirty="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latin typeface="Kalpurush" panose="02000600000000000000" pitchFamily="2" charset="0"/>
                    <a:cs typeface="Kalpurush" panose="02000600000000000000" pitchFamily="2" charset="0"/>
                  </a:rPr>
                  <a:t>	</a:t>
                </a:r>
                <a:endParaRPr lang="bn-BD" sz="5400" b="1" spc="50" dirty="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latin typeface="Kalpurush" panose="02000600000000000000" pitchFamily="2" charset="0"/>
                  <a:cs typeface="Kalpurush" panose="02000600000000000000" pitchFamily="2" charset="0"/>
                </a:endParaRPr>
              </a:p>
            </p:txBody>
          </p:sp>
          <p:sp>
            <p:nvSpPr>
              <p:cNvPr id="18" name="TextBox 17"/>
              <p:cNvSpPr txBox="1"/>
              <p:nvPr/>
            </p:nvSpPr>
            <p:spPr>
              <a:xfrm>
                <a:off x="1258203" y="993424"/>
                <a:ext cx="3853940" cy="905351"/>
              </a:xfrm>
              <a:prstGeom prst="rect">
                <a:avLst/>
              </a:prstGeom>
              <a:noFill/>
            </p:spPr>
            <p:txBody>
              <a:bodyPr wrap="none" rtlCol="0">
                <a:spAutoFit/>
                <a:scene3d>
                  <a:camera prst="orthographicFront"/>
                  <a:lightRig rig="threePt" dir="t"/>
                </a:scene3d>
                <a:sp3d extrusionH="57150">
                  <a:bevelT w="38100" h="38100"/>
                </a:sp3d>
              </a:bodyPr>
              <a:lstStyle/>
              <a:p>
                <a:r>
                  <a:rPr lang="bn-BD" sz="4400" b="1" dirty="0">
                    <a:solidFill>
                      <a:srgbClr val="002060"/>
                    </a:solidFill>
                    <a:latin typeface="Kalpurush" panose="02000600000000000000" pitchFamily="2" charset="0"/>
                    <a:cs typeface="Kalpurush" panose="02000600000000000000" pitchFamily="2" charset="0"/>
                  </a:rPr>
                  <a:t>-</a:t>
                </a:r>
                <a:r>
                  <a:rPr lang="bn-BD" sz="3600" b="1" dirty="0">
                    <a:solidFill>
                      <a:srgbClr val="002060"/>
                    </a:solidFill>
                    <a:latin typeface="Kalpurush" panose="02000600000000000000" pitchFamily="2" charset="0"/>
                    <a:cs typeface="Kalpurush" panose="02000600000000000000" pitchFamily="2" charset="0"/>
                  </a:rPr>
                  <a:t>কাজী নজরুল ইসলাম</a:t>
                </a:r>
                <a:endParaRPr lang="en-US" sz="1600" b="1" dirty="0">
                  <a:solidFill>
                    <a:srgbClr val="002060"/>
                  </a:solidFill>
                  <a:latin typeface="Kalpurush" panose="02000600000000000000" pitchFamily="2" charset="0"/>
                  <a:cs typeface="Kalpurush" panose="02000600000000000000" pitchFamily="2" charset="0"/>
                </a:endParaRPr>
              </a:p>
            </p:txBody>
          </p:sp>
        </p:grpSp>
      </p:grpSp>
      <p:grpSp>
        <p:nvGrpSpPr>
          <p:cNvPr id="7" name="Group 6"/>
          <p:cNvGrpSpPr/>
          <p:nvPr/>
        </p:nvGrpSpPr>
        <p:grpSpPr>
          <a:xfrm>
            <a:off x="5900268" y="4475697"/>
            <a:ext cx="2557932" cy="1206500"/>
            <a:chOff x="1906811" y="4311650"/>
            <a:chExt cx="10437365" cy="1206500"/>
          </a:xfrm>
        </p:grpSpPr>
        <p:graphicFrame>
          <p:nvGraphicFramePr>
            <p:cNvPr id="3" name="Object 2">
              <a:hlinkClick r:id="" action="ppaction://ole?verb=0"/>
            </p:cNvPr>
            <p:cNvGraphicFramePr>
              <a:graphicFrameLocks noChangeAspect="1"/>
            </p:cNvGraphicFramePr>
            <p:nvPr>
              <p:extLst>
                <p:ext uri="{D42A27DB-BD31-4B8C-83A1-F6EECF244321}">
                  <p14:modId xmlns:p14="http://schemas.microsoft.com/office/powerpoint/2010/main" val="1649222846"/>
                </p:ext>
              </p:extLst>
            </p:nvPr>
          </p:nvGraphicFramePr>
          <p:xfrm>
            <a:off x="2613829" y="4311650"/>
            <a:ext cx="9023330" cy="1206500"/>
          </p:xfrm>
          <a:graphic>
            <a:graphicData uri="http://schemas.openxmlformats.org/presentationml/2006/ole">
              <mc:AlternateContent xmlns:mc="http://schemas.openxmlformats.org/markup-compatibility/2006">
                <mc:Choice xmlns:v="urn:schemas-microsoft-com:vml" Requires="v">
                  <p:oleObj spid="_x0000_s1391" name="Packager Shell Object" showAsIcon="1" r:id="rId5" imgW="5221800" imgH="488520" progId="Package">
                    <p:embed/>
                  </p:oleObj>
                </mc:Choice>
                <mc:Fallback>
                  <p:oleObj name="Packager Shell Object" showAsIcon="1" r:id="rId5" imgW="5221800" imgH="488520" progId="Package">
                    <p:embed/>
                    <p:pic>
                      <p:nvPicPr>
                        <p:cNvPr id="0" name=""/>
                        <p:cNvPicPr/>
                        <p:nvPr/>
                      </p:nvPicPr>
                      <p:blipFill>
                        <a:blip r:embed="rId6"/>
                        <a:stretch>
                          <a:fillRect/>
                        </a:stretch>
                      </p:blipFill>
                      <p:spPr>
                        <a:xfrm>
                          <a:off x="2613829" y="4311650"/>
                          <a:ext cx="9023330" cy="1206500"/>
                        </a:xfrm>
                        <a:prstGeom prst="rect">
                          <a:avLst/>
                        </a:prstGeom>
                        <a:solidFill>
                          <a:schemeClr val="bg1"/>
                        </a:solidFill>
                        <a:ln w="76200">
                          <a:solidFill>
                            <a:srgbClr val="00B050"/>
                          </a:solidFill>
                        </a:ln>
                      </p:spPr>
                    </p:pic>
                  </p:oleObj>
                </mc:Fallback>
              </mc:AlternateContent>
            </a:graphicData>
          </a:graphic>
        </p:graphicFrame>
        <p:sp>
          <p:nvSpPr>
            <p:cNvPr id="6" name="Rectangle 5"/>
            <p:cNvSpPr/>
            <p:nvPr/>
          </p:nvSpPr>
          <p:spPr>
            <a:xfrm>
              <a:off x="1906811" y="4527550"/>
              <a:ext cx="10437365" cy="990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bn-IN" sz="5400" b="1" dirty="0">
                  <a:solidFill>
                    <a:srgbClr val="0070C0"/>
                  </a:solidFill>
                  <a:latin typeface="Kalpurush" panose="02000600000000000000" pitchFamily="2" charset="0"/>
                  <a:cs typeface="Kalpurush" panose="02000600000000000000" pitchFamily="2" charset="0"/>
                </a:rPr>
                <a:t>ভিডিও</a:t>
              </a:r>
              <a:endParaRPr lang="en-US" b="1" dirty="0">
                <a:solidFill>
                  <a:srgbClr val="0070C0"/>
                </a:solidFill>
                <a:latin typeface="Kalpurush" panose="02000600000000000000" pitchFamily="2" charset="0"/>
                <a:cs typeface="Kalpurush" panose="02000600000000000000" pitchFamily="2" charset="0"/>
              </a:endParaRPr>
            </a:p>
          </p:txBody>
        </p:sp>
      </p:grpSp>
    </p:spTree>
    <p:extLst>
      <p:ext uri="{BB962C8B-B14F-4D97-AF65-F5344CB8AC3E}">
        <p14:creationId xmlns:p14="http://schemas.microsoft.com/office/powerpoint/2010/main" val="728047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arn(inVertical)">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barn(inVertical)">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down)">
                                      <p:cBhvr>
                                        <p:cTn id="35" dur="580">
                                          <p:stCondLst>
                                            <p:cond delay="0"/>
                                          </p:stCondLst>
                                        </p:cTn>
                                        <p:tgtEl>
                                          <p:spTgt spid="7"/>
                                        </p:tgtEl>
                                      </p:cBhvr>
                                    </p:animEffect>
                                    <p:anim calcmode="lin" valueType="num">
                                      <p:cBhvr>
                                        <p:cTn id="36"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41" dur="26">
                                          <p:stCondLst>
                                            <p:cond delay="650"/>
                                          </p:stCondLst>
                                        </p:cTn>
                                        <p:tgtEl>
                                          <p:spTgt spid="7"/>
                                        </p:tgtEl>
                                      </p:cBhvr>
                                      <p:to x="100000" y="60000"/>
                                    </p:animScale>
                                    <p:animScale>
                                      <p:cBhvr>
                                        <p:cTn id="42" dur="166" decel="50000">
                                          <p:stCondLst>
                                            <p:cond delay="676"/>
                                          </p:stCondLst>
                                        </p:cTn>
                                        <p:tgtEl>
                                          <p:spTgt spid="7"/>
                                        </p:tgtEl>
                                      </p:cBhvr>
                                      <p:to x="100000" y="100000"/>
                                    </p:animScale>
                                    <p:animScale>
                                      <p:cBhvr>
                                        <p:cTn id="43" dur="26">
                                          <p:stCondLst>
                                            <p:cond delay="1312"/>
                                          </p:stCondLst>
                                        </p:cTn>
                                        <p:tgtEl>
                                          <p:spTgt spid="7"/>
                                        </p:tgtEl>
                                      </p:cBhvr>
                                      <p:to x="100000" y="80000"/>
                                    </p:animScale>
                                    <p:animScale>
                                      <p:cBhvr>
                                        <p:cTn id="44" dur="166" decel="50000">
                                          <p:stCondLst>
                                            <p:cond delay="1338"/>
                                          </p:stCondLst>
                                        </p:cTn>
                                        <p:tgtEl>
                                          <p:spTgt spid="7"/>
                                        </p:tgtEl>
                                      </p:cBhvr>
                                      <p:to x="100000" y="100000"/>
                                    </p:animScale>
                                    <p:animScale>
                                      <p:cBhvr>
                                        <p:cTn id="45" dur="26">
                                          <p:stCondLst>
                                            <p:cond delay="1642"/>
                                          </p:stCondLst>
                                        </p:cTn>
                                        <p:tgtEl>
                                          <p:spTgt spid="7"/>
                                        </p:tgtEl>
                                      </p:cBhvr>
                                      <p:to x="100000" y="90000"/>
                                    </p:animScale>
                                    <p:animScale>
                                      <p:cBhvr>
                                        <p:cTn id="46" dur="166" decel="50000">
                                          <p:stCondLst>
                                            <p:cond delay="1668"/>
                                          </p:stCondLst>
                                        </p:cTn>
                                        <p:tgtEl>
                                          <p:spTgt spid="7"/>
                                        </p:tgtEl>
                                      </p:cBhvr>
                                      <p:to x="100000" y="100000"/>
                                    </p:animScale>
                                    <p:animScale>
                                      <p:cBhvr>
                                        <p:cTn id="47" dur="26">
                                          <p:stCondLst>
                                            <p:cond delay="1808"/>
                                          </p:stCondLst>
                                        </p:cTn>
                                        <p:tgtEl>
                                          <p:spTgt spid="7"/>
                                        </p:tgtEl>
                                      </p:cBhvr>
                                      <p:to x="100000" y="95000"/>
                                    </p:animScale>
                                    <p:animScale>
                                      <p:cBhvr>
                                        <p:cTn id="48"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457200"/>
            <a:ext cx="2362200" cy="1295400"/>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rtlCol="0" anchor="ctr">
            <a:sp3d extrusionH="57150">
              <a:bevelT w="38100" h="38100"/>
            </a:sp3d>
          </a:bodyPr>
          <a:lstStyle/>
          <a:p>
            <a:pPr algn="ctr"/>
            <a:r>
              <a:rPr lang="bn-BD" sz="4800" b="1" dirty="0">
                <a:solidFill>
                  <a:srgbClr val="FF0000"/>
                </a:solidFill>
                <a:latin typeface="Kalpurush" panose="02000600000000000000" pitchFamily="2" charset="0"/>
                <a:cs typeface="Kalpurush" panose="02000600000000000000" pitchFamily="2" charset="0"/>
              </a:rPr>
              <a:t>সাম্য</a:t>
            </a:r>
            <a:endParaRPr lang="en-US" sz="1400" b="1" dirty="0">
              <a:solidFill>
                <a:srgbClr val="FF0000"/>
              </a:solidFill>
              <a:latin typeface="Kalpurush" panose="02000600000000000000" pitchFamily="2" charset="0"/>
              <a:cs typeface="Kalpurush" panose="02000600000000000000" pitchFamily="2" charset="0"/>
            </a:endParaRPr>
          </a:p>
        </p:txBody>
      </p:sp>
      <p:sp>
        <p:nvSpPr>
          <p:cNvPr id="4" name="Rectangle 3"/>
          <p:cNvSpPr/>
          <p:nvPr/>
        </p:nvSpPr>
        <p:spPr>
          <a:xfrm>
            <a:off x="6384174" y="2819400"/>
            <a:ext cx="2455025" cy="1203960"/>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rtlCol="0" anchor="ctr">
            <a:scene3d>
              <a:camera prst="orthographicFront"/>
              <a:lightRig rig="threePt" dir="t"/>
            </a:scene3d>
            <a:sp3d extrusionH="57150">
              <a:bevelT w="38100" h="38100"/>
            </a:sp3d>
          </a:bodyPr>
          <a:lstStyle/>
          <a:p>
            <a:pPr algn="ctr"/>
            <a:r>
              <a:rPr lang="bn-BD" sz="4800" b="1" dirty="0">
                <a:solidFill>
                  <a:srgbClr val="C00000"/>
                </a:solidFill>
                <a:latin typeface="Kalpurush" panose="02000600000000000000" pitchFamily="2" charset="0"/>
                <a:cs typeface="Kalpurush" panose="02000600000000000000" pitchFamily="2" charset="0"/>
              </a:rPr>
              <a:t>দেবতা</a:t>
            </a:r>
            <a:endParaRPr lang="en-US" sz="4800" b="1" dirty="0">
              <a:solidFill>
                <a:srgbClr val="C00000"/>
              </a:solidFill>
              <a:latin typeface="Kalpurush" panose="02000600000000000000" pitchFamily="2" charset="0"/>
              <a:cs typeface="Kalpurush" panose="02000600000000000000" pitchFamily="2" charset="0"/>
            </a:endParaRPr>
          </a:p>
          <a:p>
            <a:pPr algn="ctr"/>
            <a:endParaRPr lang="en-US" dirty="0">
              <a:latin typeface="Kalpurush" panose="02000600000000000000" pitchFamily="2" charset="0"/>
              <a:cs typeface="Kalpurush" panose="02000600000000000000" pitchFamily="2" charset="0"/>
            </a:endParaRPr>
          </a:p>
        </p:txBody>
      </p:sp>
      <p:sp>
        <p:nvSpPr>
          <p:cNvPr id="5" name="Rectangle 4"/>
          <p:cNvSpPr/>
          <p:nvPr/>
        </p:nvSpPr>
        <p:spPr>
          <a:xfrm>
            <a:off x="6384173" y="457200"/>
            <a:ext cx="2455027" cy="1295400"/>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rtlCol="0" anchor="ctr">
            <a:scene3d>
              <a:camera prst="orthographicFront"/>
              <a:lightRig rig="threePt" dir="t"/>
            </a:scene3d>
            <a:sp3d extrusionH="57150">
              <a:bevelT w="38100" h="38100"/>
            </a:sp3d>
          </a:bodyPr>
          <a:lstStyle/>
          <a:p>
            <a:pPr algn="ctr"/>
            <a:endParaRPr lang="en-US" sz="1000" dirty="0">
              <a:blipFill>
                <a:blip r:embed="rId2"/>
                <a:tile tx="0" ty="0" sx="100000" sy="100000" flip="none" algn="tl"/>
              </a:blipFill>
              <a:latin typeface="Kalpurush" panose="02000600000000000000" pitchFamily="2" charset="0"/>
              <a:cs typeface="Kalpurush" panose="02000600000000000000" pitchFamily="2" charset="0"/>
            </a:endParaRPr>
          </a:p>
          <a:p>
            <a:pPr algn="ctr"/>
            <a:r>
              <a:rPr lang="bn-BD" sz="4800" b="1" dirty="0">
                <a:blipFill>
                  <a:blip r:embed="rId2"/>
                  <a:tile tx="0" ty="0" sx="100000" sy="100000" flip="none" algn="tl"/>
                </a:blipFill>
                <a:latin typeface="Kalpurush" panose="02000600000000000000" pitchFamily="2" charset="0"/>
                <a:cs typeface="Kalpurush" panose="02000600000000000000" pitchFamily="2" charset="0"/>
              </a:rPr>
              <a:t>সমতা</a:t>
            </a:r>
            <a:r>
              <a:rPr lang="en-US" sz="4800" b="1" dirty="0">
                <a:blipFill>
                  <a:blip r:embed="rId2"/>
                  <a:tile tx="0" ty="0" sx="100000" sy="100000" flip="none" algn="tl"/>
                </a:blipFill>
                <a:latin typeface="Kalpurush" panose="02000600000000000000" pitchFamily="2" charset="0"/>
                <a:cs typeface="Kalpurush" panose="02000600000000000000" pitchFamily="2" charset="0"/>
              </a:rPr>
              <a:t> </a:t>
            </a:r>
          </a:p>
          <a:p>
            <a:pPr algn="ctr"/>
            <a:endParaRPr lang="en-US" dirty="0">
              <a:blipFill>
                <a:blip r:embed="rId2"/>
                <a:tile tx="0" ty="0" sx="100000" sy="100000" flip="none" algn="tl"/>
              </a:blipFill>
              <a:latin typeface="Kalpurush" panose="02000600000000000000" pitchFamily="2" charset="0"/>
              <a:cs typeface="Kalpurush" panose="02000600000000000000" pitchFamily="2" charset="0"/>
            </a:endParaRPr>
          </a:p>
        </p:txBody>
      </p:sp>
      <p:sp>
        <p:nvSpPr>
          <p:cNvPr id="6" name="Rectangle 5"/>
          <p:cNvSpPr/>
          <p:nvPr/>
        </p:nvSpPr>
        <p:spPr>
          <a:xfrm>
            <a:off x="259080" y="2819400"/>
            <a:ext cx="2331720" cy="1203960"/>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rtlCol="0" anchor="ctr">
            <a:scene3d>
              <a:camera prst="orthographicFront"/>
              <a:lightRig rig="threePt" dir="t"/>
            </a:scene3d>
            <a:sp3d extrusionH="57150">
              <a:bevelT w="38100" h="38100"/>
            </a:sp3d>
          </a:bodyPr>
          <a:lstStyle/>
          <a:p>
            <a:pPr algn="ctr"/>
            <a:r>
              <a:rPr lang="bn-BD" sz="4800" b="1" dirty="0">
                <a:blipFill>
                  <a:blip r:embed="rId2"/>
                  <a:tile tx="0" ty="0" sx="100000" sy="100000" flip="none" algn="tl"/>
                </a:blipFill>
                <a:latin typeface="Kalpurush" panose="02000600000000000000" pitchFamily="2" charset="0"/>
                <a:cs typeface="Kalpurush" panose="02000600000000000000" pitchFamily="2" charset="0"/>
              </a:rPr>
              <a:t>ঠাকুর</a:t>
            </a:r>
            <a:endParaRPr lang="en-US" sz="4800" b="1" dirty="0">
              <a:blipFill>
                <a:blip r:embed="rId2"/>
                <a:tile tx="0" ty="0" sx="100000" sy="100000" flip="none" algn="tl"/>
              </a:blipFill>
              <a:latin typeface="Kalpurush" panose="02000600000000000000" pitchFamily="2" charset="0"/>
              <a:cs typeface="Kalpurush" panose="02000600000000000000" pitchFamily="2" charset="0"/>
            </a:endParaRPr>
          </a:p>
          <a:p>
            <a:pPr algn="ctr"/>
            <a:endParaRPr lang="en-US" dirty="0">
              <a:blipFill>
                <a:blip r:embed="rId2"/>
                <a:tile tx="0" ty="0" sx="100000" sy="100000" flip="none" algn="tl"/>
              </a:blipFill>
              <a:latin typeface="Kalpurush" panose="02000600000000000000" pitchFamily="2" charset="0"/>
              <a:cs typeface="Kalpurush" panose="02000600000000000000" pitchFamily="2" charset="0"/>
            </a:endParaRPr>
          </a:p>
        </p:txBody>
      </p:sp>
      <p:sp>
        <p:nvSpPr>
          <p:cNvPr id="7" name="Rectangle 6"/>
          <p:cNvSpPr/>
          <p:nvPr/>
        </p:nvSpPr>
        <p:spPr>
          <a:xfrm>
            <a:off x="259080" y="5029200"/>
            <a:ext cx="2331720" cy="1219200"/>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rtlCol="0" anchor="ctr">
            <a:scene3d>
              <a:camera prst="orthographicFront"/>
              <a:lightRig rig="threePt" dir="t"/>
            </a:scene3d>
            <a:sp3d extrusionH="57150">
              <a:bevelT w="38100" h="38100"/>
            </a:sp3d>
          </a:bodyPr>
          <a:lstStyle/>
          <a:p>
            <a:pPr algn="ctr"/>
            <a:r>
              <a:rPr lang="bn-BD" sz="4400" b="1" dirty="0">
                <a:solidFill>
                  <a:srgbClr val="C00000"/>
                </a:solidFill>
                <a:latin typeface="Kalpurush" panose="02000600000000000000" pitchFamily="2" charset="0"/>
                <a:cs typeface="Kalpurush" panose="02000600000000000000" pitchFamily="2" charset="0"/>
              </a:rPr>
              <a:t>ফুকারি</a:t>
            </a:r>
            <a:endParaRPr lang="en-US" sz="1400" b="1" dirty="0">
              <a:solidFill>
                <a:srgbClr val="C00000"/>
              </a:solidFill>
              <a:latin typeface="Kalpurush" panose="02000600000000000000" pitchFamily="2" charset="0"/>
              <a:cs typeface="Kalpurush" panose="02000600000000000000" pitchFamily="2" charset="0"/>
            </a:endParaRPr>
          </a:p>
        </p:txBody>
      </p:sp>
      <p:sp>
        <p:nvSpPr>
          <p:cNvPr id="8" name="Rectangle 7"/>
          <p:cNvSpPr/>
          <p:nvPr/>
        </p:nvSpPr>
        <p:spPr>
          <a:xfrm>
            <a:off x="6536574" y="5486400"/>
            <a:ext cx="2455026" cy="762000"/>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rtlCol="0" anchor="ctr">
            <a:scene3d>
              <a:camera prst="orthographicFront"/>
              <a:lightRig rig="threePt" dir="t"/>
            </a:scene3d>
            <a:sp3d extrusionH="57150">
              <a:bevelT w="38100" h="38100"/>
            </a:sp3d>
          </a:bodyPr>
          <a:lstStyle/>
          <a:p>
            <a:pPr algn="ctr"/>
            <a:r>
              <a:rPr lang="bn-BD" sz="4400" b="1" dirty="0">
                <a:blipFill>
                  <a:blip r:embed="rId2"/>
                  <a:tile tx="0" ty="0" sx="100000" sy="100000" flip="none" algn="tl"/>
                </a:blipFill>
                <a:latin typeface="Kalpurush" panose="02000600000000000000" pitchFamily="2" charset="0"/>
                <a:cs typeface="Kalpurush" panose="02000600000000000000" pitchFamily="2" charset="0"/>
              </a:rPr>
              <a:t>চিৎকার করে </a:t>
            </a:r>
            <a:endParaRPr lang="en-US" sz="4400" b="1" dirty="0">
              <a:blipFill>
                <a:blip r:embed="rId2"/>
                <a:tile tx="0" ty="0" sx="100000" sy="100000" flip="none" algn="tl"/>
              </a:blipFill>
              <a:latin typeface="Kalpurush" panose="02000600000000000000" pitchFamily="2" charset="0"/>
              <a:cs typeface="Kalpurush" panose="02000600000000000000" pitchFamily="2" charset="0"/>
            </a:endParaRPr>
          </a:p>
          <a:p>
            <a:pPr algn="ctr"/>
            <a:endParaRPr lang="en-US" b="1" dirty="0">
              <a:blipFill>
                <a:blip r:embed="rId2"/>
                <a:tile tx="0" ty="0" sx="100000" sy="100000" flip="none" algn="tl"/>
              </a:blipFill>
              <a:latin typeface="Kalpurush" panose="02000600000000000000" pitchFamily="2" charset="0"/>
              <a:cs typeface="Kalpurush" panose="02000600000000000000" pitchFamily="2"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9573" y="2514601"/>
            <a:ext cx="3844599" cy="1905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39573" y="4876800"/>
            <a:ext cx="3844599" cy="1752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19" name="Group 18"/>
          <p:cNvGrpSpPr/>
          <p:nvPr/>
        </p:nvGrpSpPr>
        <p:grpSpPr>
          <a:xfrm>
            <a:off x="2438399" y="228600"/>
            <a:ext cx="3945773" cy="1862048"/>
            <a:chOff x="2971800" y="304800"/>
            <a:chExt cx="2971800" cy="1862048"/>
          </a:xfrm>
        </p:grpSpPr>
        <p:grpSp>
          <p:nvGrpSpPr>
            <p:cNvPr id="16" name="Group 15"/>
            <p:cNvGrpSpPr/>
            <p:nvPr/>
          </p:nvGrpSpPr>
          <p:grpSpPr>
            <a:xfrm>
              <a:off x="2971800" y="304800"/>
              <a:ext cx="2971800" cy="1862048"/>
              <a:chOff x="2971800" y="304800"/>
              <a:chExt cx="2971800" cy="1862048"/>
            </a:xfrm>
          </p:grpSpPr>
          <p:grpSp>
            <p:nvGrpSpPr>
              <p:cNvPr id="13" name="Group 12"/>
              <p:cNvGrpSpPr/>
              <p:nvPr/>
            </p:nvGrpSpPr>
            <p:grpSpPr>
              <a:xfrm>
                <a:off x="2971800" y="304800"/>
                <a:ext cx="2971800" cy="1862048"/>
                <a:chOff x="2886988" y="1371600"/>
                <a:chExt cx="3139739" cy="1413935"/>
              </a:xfrm>
            </p:grpSpPr>
            <p:sp>
              <p:nvSpPr>
                <p:cNvPr id="10" name="Rectangle 9"/>
                <p:cNvSpPr/>
                <p:nvPr/>
              </p:nvSpPr>
              <p:spPr>
                <a:xfrm>
                  <a:off x="2886988" y="1371600"/>
                  <a:ext cx="146995" cy="1413935"/>
                </a:xfrm>
                <a:prstGeom prst="rect">
                  <a:avLst/>
                </a:prstGeom>
              </p:spPr>
              <p:txBody>
                <a:bodyPr wrap="none">
                  <a:spAutoFit/>
                </a:bodyPr>
                <a:lstStyle/>
                <a:p>
                  <a:endParaRPr lang="en-US" sz="11500" dirty="0">
                    <a:latin typeface="Kalpurush" panose="02000600000000000000" pitchFamily="2" charset="0"/>
                    <a:cs typeface="Kalpurush" panose="02000600000000000000" pitchFamily="2" charset="0"/>
                  </a:endParaRPr>
                </a:p>
              </p:txBody>
            </p:sp>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62400" y="1387365"/>
                  <a:ext cx="2064327" cy="13558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pic>
            <p:nvPicPr>
              <p:cNvPr id="14" name="Picture 13"/>
              <p:cNvPicPr>
                <a:picLocks noChangeAspect="1"/>
              </p:cNvPicPr>
              <p:nvPr/>
            </p:nvPicPr>
            <p:blipFill rotWithShape="1">
              <a:blip r:embed="rId6">
                <a:extLst>
                  <a:ext uri="{28A0092B-C50C-407E-A947-70E740481C1C}">
                    <a14:useLocalDpi xmlns:a14="http://schemas.microsoft.com/office/drawing/2010/main" val="0"/>
                  </a:ext>
                </a:extLst>
              </a:blip>
              <a:srcRect t="69403" r="52094"/>
              <a:stretch/>
            </p:blipFill>
            <p:spPr>
              <a:xfrm>
                <a:off x="3048000" y="325562"/>
                <a:ext cx="871538" cy="17855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sp>
          <p:nvSpPr>
            <p:cNvPr id="17" name="Rectangle 16"/>
            <p:cNvSpPr/>
            <p:nvPr/>
          </p:nvSpPr>
          <p:spPr>
            <a:xfrm>
              <a:off x="2996213" y="534650"/>
              <a:ext cx="513352" cy="1446550"/>
            </a:xfrm>
            <a:prstGeom prst="rect">
              <a:avLst/>
            </a:prstGeom>
          </p:spPr>
          <p:txBody>
            <a:bodyPr wrap="none">
              <a:spAutoFit/>
            </a:bodyPr>
            <a:lstStyle/>
            <a:p>
              <a:r>
                <a:rPr lang="bn-BD" sz="8800" b="1" dirty="0">
                  <a:latin typeface="Kalpurush" panose="02000600000000000000" pitchFamily="2" charset="0"/>
                  <a:cs typeface="Kalpurush" panose="02000600000000000000" pitchFamily="2" charset="0"/>
                </a:rPr>
                <a:t>=</a:t>
              </a:r>
              <a:endParaRPr lang="en-US" sz="8800" b="1" dirty="0">
                <a:latin typeface="Kalpurush" panose="02000600000000000000" pitchFamily="2" charset="0"/>
                <a:cs typeface="Kalpurush" panose="02000600000000000000" pitchFamily="2" charset="0"/>
              </a:endParaRPr>
            </a:p>
          </p:txBody>
        </p:sp>
      </p:grpSp>
      <p:sp>
        <p:nvSpPr>
          <p:cNvPr id="20" name="Rectangle 19"/>
          <p:cNvSpPr/>
          <p:nvPr/>
        </p:nvSpPr>
        <p:spPr>
          <a:xfrm>
            <a:off x="0" y="2286000"/>
            <a:ext cx="9144000" cy="45719"/>
          </a:xfrm>
          <a:prstGeom prst="rect">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latin typeface="Kalpurush" panose="02000600000000000000" pitchFamily="2" charset="0"/>
              <a:cs typeface="Kalpurush" panose="02000600000000000000" pitchFamily="2" charset="0"/>
            </a:endParaRPr>
          </a:p>
        </p:txBody>
      </p:sp>
      <p:sp>
        <p:nvSpPr>
          <p:cNvPr id="21" name="Rectangle 20"/>
          <p:cNvSpPr/>
          <p:nvPr/>
        </p:nvSpPr>
        <p:spPr>
          <a:xfrm>
            <a:off x="0" y="4602481"/>
            <a:ext cx="9144000" cy="45719"/>
          </a:xfrm>
          <a:prstGeom prst="rect">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latin typeface="Kalpurush" panose="02000600000000000000" pitchFamily="2" charset="0"/>
              <a:cs typeface="Kalpurush" panose="02000600000000000000" pitchFamily="2" charset="0"/>
            </a:endParaRPr>
          </a:p>
        </p:txBody>
      </p:sp>
      <p:sp>
        <p:nvSpPr>
          <p:cNvPr id="22" name="Rectangle 21"/>
          <p:cNvSpPr/>
          <p:nvPr/>
        </p:nvSpPr>
        <p:spPr>
          <a:xfrm>
            <a:off x="0" y="0"/>
            <a:ext cx="9144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bn-IN" sz="16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Kalpurush" panose="02000600000000000000" pitchFamily="2" charset="0"/>
                <a:cs typeface="Kalpurush" panose="02000600000000000000" pitchFamily="2" charset="0"/>
              </a:rPr>
              <a:t>শব্দার্থ</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396297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xit" presetSubtype="12" fill="hold" grpId="0" nodeType="clickEffect">
                                  <p:stCondLst>
                                    <p:cond delay="0"/>
                                  </p:stCondLst>
                                  <p:childTnLst>
                                    <p:animEffect transition="out" filter="strips(downLeft)">
                                      <p:cBhvr>
                                        <p:cTn id="6" dur="500"/>
                                        <p:tgtEl>
                                          <p:spTgt spid="22"/>
                                        </p:tgtEl>
                                      </p:cBhvr>
                                    </p:animEffect>
                                    <p:set>
                                      <p:cBhvr>
                                        <p:cTn id="7" dur="1" fill="hold">
                                          <p:stCondLst>
                                            <p:cond delay="499"/>
                                          </p:stCondLst>
                                        </p:cTn>
                                        <p:tgtEl>
                                          <p:spTgt spid="2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down)">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barn(inVertical)">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arn(inVertical)">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ipe(down)">
                                      <p:cBhvr>
                                        <p:cTn id="37" dur="500"/>
                                        <p:tgtEl>
                                          <p:spTgt spid="2"/>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barn(inVertical)">
                                      <p:cBhvr>
                                        <p:cTn id="42" dur="500"/>
                                        <p:tgtEl>
                                          <p:spTgt spid="4"/>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barn(inVertical)">
                                      <p:cBhvr>
                                        <p:cTn id="47" dur="500"/>
                                        <p:tgtEl>
                                          <p:spTgt spid="21"/>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barn(inVertical)">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wipe(down)">
                                      <p:cBhvr>
                                        <p:cTn id="57" dur="500"/>
                                        <p:tgtEl>
                                          <p:spTgt spid="11"/>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barn(inVertical)">
                                      <p:cBhvr>
                                        <p:cTn id="6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20" grpId="0" animBg="1"/>
      <p:bldP spid="21" grpId="0" animBg="1"/>
      <p:bldP spid="2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11480" y="533400"/>
            <a:ext cx="1341120" cy="990600"/>
          </a:xfrm>
          <a:prstGeom prst="rect">
            <a:avLst/>
          </a:prstGeom>
          <a:noFill/>
          <a:ln>
            <a:noFill/>
          </a:ln>
        </p:spPr>
        <p:style>
          <a:lnRef idx="0">
            <a:schemeClr val="accent2"/>
          </a:lnRef>
          <a:fillRef idx="3">
            <a:schemeClr val="accent2"/>
          </a:fillRef>
          <a:effectRef idx="3">
            <a:schemeClr val="accent2"/>
          </a:effectRef>
          <a:fontRef idx="minor">
            <a:schemeClr val="lt1"/>
          </a:fontRef>
        </p:style>
        <p:txBody>
          <a:bodyPr rtlCol="0" anchor="ctr">
            <a:sp3d extrusionH="57150">
              <a:bevelT w="38100" h="38100"/>
            </a:sp3d>
          </a:bodyPr>
          <a:lstStyle/>
          <a:p>
            <a:pPr algn="ctr"/>
            <a:r>
              <a:rPr lang="bn-BD" sz="5400" dirty="0">
                <a:solidFill>
                  <a:srgbClr val="FF0000"/>
                </a:solidFill>
                <a:latin typeface="Kalpurush" panose="02000600000000000000" pitchFamily="2" charset="0"/>
                <a:cs typeface="Kalpurush" panose="02000600000000000000" pitchFamily="2" charset="0"/>
              </a:rPr>
              <a:t>পান্থ</a:t>
            </a:r>
            <a:endParaRPr lang="en-US" sz="1200" dirty="0">
              <a:solidFill>
                <a:srgbClr val="FF0000"/>
              </a:solidFill>
              <a:latin typeface="Kalpurush" panose="02000600000000000000" pitchFamily="2" charset="0"/>
              <a:cs typeface="Kalpurush" panose="02000600000000000000" pitchFamily="2" charset="0"/>
            </a:endParaRPr>
          </a:p>
        </p:txBody>
      </p:sp>
      <p:sp>
        <p:nvSpPr>
          <p:cNvPr id="4" name="Rectangle 3"/>
          <p:cNvSpPr/>
          <p:nvPr/>
        </p:nvSpPr>
        <p:spPr>
          <a:xfrm>
            <a:off x="6720840" y="2819400"/>
            <a:ext cx="1737360" cy="1219200"/>
          </a:xfrm>
          <a:prstGeom prst="rect">
            <a:avLst/>
          </a:prstGeom>
          <a:noFill/>
        </p:spPr>
        <p:style>
          <a:lnRef idx="0">
            <a:schemeClr val="accent4"/>
          </a:lnRef>
          <a:fillRef idx="3">
            <a:schemeClr val="accent4"/>
          </a:fillRef>
          <a:effectRef idx="3">
            <a:schemeClr val="accent4"/>
          </a:effectRef>
          <a:fontRef idx="minor">
            <a:schemeClr val="lt1"/>
          </a:fontRef>
        </p:style>
        <p:txBody>
          <a:bodyPr rtlCol="0" anchor="ctr">
            <a:sp3d extrusionH="57150">
              <a:bevelT w="38100" h="38100"/>
            </a:sp3d>
          </a:bodyPr>
          <a:lstStyle/>
          <a:p>
            <a:pPr algn="ctr"/>
            <a:endParaRPr lang="en-US" sz="1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Kalpurush" panose="02000600000000000000" pitchFamily="2" charset="0"/>
              <a:cs typeface="Kalpurush" panose="02000600000000000000" pitchFamily="2" charset="0"/>
            </a:endParaRPr>
          </a:p>
          <a:p>
            <a:pPr algn="ctr"/>
            <a:endParaRPr lang="en-US" sz="1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Kalpurush" panose="02000600000000000000" pitchFamily="2" charset="0"/>
              <a:cs typeface="Kalpurush" panose="02000600000000000000" pitchFamily="2" charset="0"/>
            </a:endParaRPr>
          </a:p>
          <a:p>
            <a:pPr algn="ctr"/>
            <a:r>
              <a:rPr lang="bn-BD" sz="4800" b="1" dirty="0">
                <a:solidFill>
                  <a:srgbClr val="002060"/>
                </a:solidFill>
                <a:latin typeface="Kalpurush" panose="02000600000000000000" pitchFamily="2" charset="0"/>
                <a:cs typeface="Kalpurush" panose="02000600000000000000" pitchFamily="2" charset="0"/>
              </a:rPr>
              <a:t>রুগণ</a:t>
            </a:r>
            <a:endParaRPr lang="en-US" sz="4800" b="1" dirty="0">
              <a:solidFill>
                <a:srgbClr val="002060"/>
              </a:solidFill>
              <a:latin typeface="Kalpurush" panose="02000600000000000000" pitchFamily="2" charset="0"/>
              <a:cs typeface="Kalpurush" panose="02000600000000000000" pitchFamily="2" charset="0"/>
            </a:endParaRPr>
          </a:p>
          <a:p>
            <a:pPr algn="ctr"/>
            <a:endParaRPr lang="en-US" b="1" dirty="0">
              <a:solidFill>
                <a:srgbClr val="002060"/>
              </a:solidFill>
              <a:latin typeface="Kalpurush" panose="02000600000000000000" pitchFamily="2" charset="0"/>
              <a:cs typeface="Kalpurush" panose="02000600000000000000" pitchFamily="2" charset="0"/>
            </a:endParaRPr>
          </a:p>
        </p:txBody>
      </p:sp>
      <p:sp>
        <p:nvSpPr>
          <p:cNvPr id="5" name="Rectangle 4"/>
          <p:cNvSpPr/>
          <p:nvPr/>
        </p:nvSpPr>
        <p:spPr>
          <a:xfrm>
            <a:off x="6781800" y="762000"/>
            <a:ext cx="1600200" cy="685800"/>
          </a:xfrm>
          <a:prstGeom prst="rect">
            <a:avLst/>
          </a:prstGeom>
          <a:noFill/>
        </p:spPr>
        <p:style>
          <a:lnRef idx="0">
            <a:schemeClr val="accent2"/>
          </a:lnRef>
          <a:fillRef idx="3">
            <a:schemeClr val="accent2"/>
          </a:fillRef>
          <a:effectRef idx="3">
            <a:schemeClr val="accent2"/>
          </a:effectRef>
          <a:fontRef idx="minor">
            <a:schemeClr val="lt1"/>
          </a:fontRef>
        </p:style>
        <p:txBody>
          <a:bodyPr rtlCol="0" anchor="ctr">
            <a:sp3d extrusionH="57150">
              <a:bevelT w="38100" h="38100"/>
            </a:sp3d>
          </a:bodyPr>
          <a:lstStyle/>
          <a:p>
            <a:pPr algn="ctr"/>
            <a:endParaRPr lang="en-US" sz="1000" dirty="0">
              <a:solidFill>
                <a:srgbClr val="FFC000"/>
              </a:solidFill>
              <a:latin typeface="Kalpurush" panose="02000600000000000000" pitchFamily="2" charset="0"/>
              <a:cs typeface="Kalpurush" panose="02000600000000000000" pitchFamily="2" charset="0"/>
            </a:endParaRPr>
          </a:p>
          <a:p>
            <a:pPr algn="ctr"/>
            <a:r>
              <a:rPr lang="bn-BD" sz="4800" b="1" dirty="0">
                <a:solidFill>
                  <a:srgbClr val="FF0000"/>
                </a:solidFill>
                <a:latin typeface="Kalpurush" panose="02000600000000000000" pitchFamily="2" charset="0"/>
                <a:cs typeface="Kalpurush" panose="02000600000000000000" pitchFamily="2" charset="0"/>
              </a:rPr>
              <a:t>পথিক</a:t>
            </a:r>
            <a:endParaRPr lang="en-US" sz="4800" b="1" dirty="0">
              <a:solidFill>
                <a:srgbClr val="FF0000"/>
              </a:solidFill>
              <a:latin typeface="Kalpurush" panose="02000600000000000000" pitchFamily="2" charset="0"/>
              <a:cs typeface="Kalpurush" panose="02000600000000000000" pitchFamily="2" charset="0"/>
            </a:endParaRPr>
          </a:p>
          <a:p>
            <a:pPr algn="ctr"/>
            <a:endParaRPr lang="en-US" sz="1600" dirty="0">
              <a:latin typeface="Kalpurush" panose="02000600000000000000" pitchFamily="2" charset="0"/>
              <a:cs typeface="Kalpurush" panose="02000600000000000000" pitchFamily="2" charset="0"/>
            </a:endParaRPr>
          </a:p>
        </p:txBody>
      </p:sp>
      <p:sp>
        <p:nvSpPr>
          <p:cNvPr id="7" name="Rectangle 6"/>
          <p:cNvSpPr/>
          <p:nvPr/>
        </p:nvSpPr>
        <p:spPr>
          <a:xfrm>
            <a:off x="167639" y="5334000"/>
            <a:ext cx="2346962" cy="946666"/>
          </a:xfrm>
          <a:prstGeom prst="rect">
            <a:avLst/>
          </a:prstGeom>
          <a:noFill/>
        </p:spPr>
        <p:style>
          <a:lnRef idx="0">
            <a:schemeClr val="accent3"/>
          </a:lnRef>
          <a:fillRef idx="3">
            <a:schemeClr val="accent3"/>
          </a:fillRef>
          <a:effectRef idx="3">
            <a:schemeClr val="accent3"/>
          </a:effectRef>
          <a:fontRef idx="minor">
            <a:schemeClr val="lt1"/>
          </a:fontRef>
        </p:style>
        <p:txBody>
          <a:bodyPr rtlCol="0" anchor="ctr">
            <a:sp3d extrusionH="57150">
              <a:bevelT w="38100" h="38100"/>
            </a:sp3d>
          </a:bodyPr>
          <a:lstStyle/>
          <a:p>
            <a:pPr algn="ctr"/>
            <a:r>
              <a:rPr lang="bn-BD" sz="4400" b="1" dirty="0">
                <a:solidFill>
                  <a:srgbClr val="FF0000"/>
                </a:solidFill>
                <a:latin typeface="Kalpurush" panose="02000600000000000000" pitchFamily="2" charset="0"/>
                <a:cs typeface="Kalpurush" panose="02000600000000000000" pitchFamily="2" charset="0"/>
              </a:rPr>
              <a:t>গো-ভাগার</a:t>
            </a:r>
            <a:endParaRPr lang="en-US" sz="1400" b="1" dirty="0">
              <a:solidFill>
                <a:srgbClr val="FF0000"/>
              </a:solidFill>
              <a:latin typeface="Kalpurush" panose="02000600000000000000" pitchFamily="2" charset="0"/>
              <a:cs typeface="Kalpurush" panose="02000600000000000000" pitchFamily="2" charset="0"/>
            </a:endParaRPr>
          </a:p>
        </p:txBody>
      </p:sp>
      <p:sp>
        <p:nvSpPr>
          <p:cNvPr id="8" name="Rectangle 7"/>
          <p:cNvSpPr/>
          <p:nvPr/>
        </p:nvSpPr>
        <p:spPr>
          <a:xfrm>
            <a:off x="6477000" y="5105400"/>
            <a:ext cx="2514600" cy="1524000"/>
          </a:xfrm>
          <a:prstGeom prst="rect">
            <a:avLst/>
          </a:prstGeom>
          <a:noFill/>
        </p:spPr>
        <p:style>
          <a:lnRef idx="0">
            <a:schemeClr val="accent3"/>
          </a:lnRef>
          <a:fillRef idx="3">
            <a:schemeClr val="accent3"/>
          </a:fillRef>
          <a:effectRef idx="3">
            <a:schemeClr val="accent3"/>
          </a:effectRef>
          <a:fontRef idx="minor">
            <a:schemeClr val="lt1"/>
          </a:fontRef>
        </p:style>
        <p:txBody>
          <a:bodyPr rtlCol="0" anchor="ctr">
            <a:sp3d extrusionH="57150">
              <a:bevelT w="38100" h="38100"/>
            </a:sp3d>
          </a:bodyPr>
          <a:lstStyle/>
          <a:p>
            <a:pPr algn="ctr"/>
            <a:r>
              <a:rPr lang="bn-IN" sz="3600" b="1" dirty="0">
                <a:solidFill>
                  <a:srgbClr val="FF0000"/>
                </a:solidFill>
                <a:latin typeface="Kalpurush" panose="02000600000000000000" pitchFamily="2" charset="0"/>
                <a:cs typeface="Kalpurush" panose="02000600000000000000" pitchFamily="2" charset="0"/>
              </a:rPr>
              <a:t>মৃত গরু ফেলার নির্দিষ্ট স্থান</a:t>
            </a:r>
            <a:endParaRPr lang="en-US" b="1" dirty="0">
              <a:solidFill>
                <a:srgbClr val="FF0000"/>
              </a:solidFill>
              <a:latin typeface="Kalpurush" panose="02000600000000000000" pitchFamily="2" charset="0"/>
              <a:cs typeface="Kalpurush" panose="02000600000000000000" pitchFamily="2" charset="0"/>
            </a:endParaRPr>
          </a:p>
        </p:txBody>
      </p:sp>
      <p:sp>
        <p:nvSpPr>
          <p:cNvPr id="16" name="TextBox 15"/>
          <p:cNvSpPr txBox="1"/>
          <p:nvPr/>
        </p:nvSpPr>
        <p:spPr>
          <a:xfrm>
            <a:off x="7239000" y="5867400"/>
            <a:ext cx="184731" cy="369332"/>
          </a:xfrm>
          <a:prstGeom prst="rect">
            <a:avLst/>
          </a:prstGeom>
          <a:noFill/>
        </p:spPr>
        <p:txBody>
          <a:bodyPr wrap="none" rtlCol="0">
            <a:spAutoFit/>
          </a:bodyPr>
          <a:lstStyle/>
          <a:p>
            <a:endParaRPr lang="en-US" dirty="0">
              <a:latin typeface="Kalpurush" panose="02000600000000000000" pitchFamily="2" charset="0"/>
              <a:cs typeface="Kalpurush" panose="02000600000000000000" pitchFamily="2" charset="0"/>
            </a:endParaRPr>
          </a:p>
        </p:txBody>
      </p:sp>
      <p:sp>
        <p:nvSpPr>
          <p:cNvPr id="19" name="Rectangle 18"/>
          <p:cNvSpPr/>
          <p:nvPr/>
        </p:nvSpPr>
        <p:spPr>
          <a:xfrm>
            <a:off x="304800" y="2895600"/>
            <a:ext cx="1874520" cy="1034703"/>
          </a:xfrm>
          <a:prstGeom prst="rect">
            <a:avLst/>
          </a:prstGeom>
          <a:noFill/>
        </p:spPr>
        <p:style>
          <a:lnRef idx="0">
            <a:schemeClr val="accent2"/>
          </a:lnRef>
          <a:fillRef idx="3">
            <a:schemeClr val="accent2"/>
          </a:fillRef>
          <a:effectRef idx="3">
            <a:schemeClr val="accent2"/>
          </a:effectRef>
          <a:fontRef idx="minor">
            <a:schemeClr val="lt1"/>
          </a:fontRef>
        </p:style>
        <p:txBody>
          <a:bodyPr rtlCol="0" anchor="ctr">
            <a:sp3d extrusionH="57150">
              <a:bevelT w="38100" h="38100"/>
            </a:sp3d>
          </a:bodyPr>
          <a:lstStyle/>
          <a:p>
            <a:pPr algn="ctr"/>
            <a:r>
              <a:rPr lang="bn-BD" sz="4800" b="1" dirty="0">
                <a:solidFill>
                  <a:srgbClr val="002060"/>
                </a:solidFill>
                <a:latin typeface="Kalpurush" panose="02000600000000000000" pitchFamily="2" charset="0"/>
                <a:cs typeface="Kalpurush" panose="02000600000000000000" pitchFamily="2" charset="0"/>
              </a:rPr>
              <a:t>আজারি</a:t>
            </a:r>
            <a:endParaRPr lang="en-US" sz="2400" b="1" dirty="0">
              <a:solidFill>
                <a:srgbClr val="002060"/>
              </a:solidFill>
              <a:latin typeface="Kalpurush" panose="02000600000000000000" pitchFamily="2" charset="0"/>
              <a:cs typeface="Kalpurush" panose="02000600000000000000" pitchFamily="2"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1" y="4924425"/>
            <a:ext cx="3657599" cy="17049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1" y="2514600"/>
            <a:ext cx="3657599" cy="1905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b="11111"/>
          <a:stretch/>
        </p:blipFill>
        <p:spPr>
          <a:xfrm>
            <a:off x="2667000" y="212678"/>
            <a:ext cx="3657600" cy="17685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Rectangle 8"/>
          <p:cNvSpPr/>
          <p:nvPr/>
        </p:nvSpPr>
        <p:spPr>
          <a:xfrm>
            <a:off x="0" y="2209800"/>
            <a:ext cx="9144000" cy="76200"/>
          </a:xfrm>
          <a:prstGeom prst="rect">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latin typeface="Kalpurush" panose="02000600000000000000" pitchFamily="2" charset="0"/>
              <a:cs typeface="Kalpurush" panose="02000600000000000000" pitchFamily="2" charset="0"/>
            </a:endParaRPr>
          </a:p>
        </p:txBody>
      </p:sp>
      <p:sp>
        <p:nvSpPr>
          <p:cNvPr id="14" name="Rectangle 13"/>
          <p:cNvSpPr/>
          <p:nvPr/>
        </p:nvSpPr>
        <p:spPr>
          <a:xfrm>
            <a:off x="0" y="4648200"/>
            <a:ext cx="9144000" cy="76200"/>
          </a:xfrm>
          <a:prstGeom prst="rect">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2266478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barn(inVertical)">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barn(inVertical)">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barn(inVertical)">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barn(inVertical)">
                                      <p:cBhvr>
                                        <p:cTn id="47" dur="5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barn(inVertical)">
                                      <p:cBhvr>
                                        <p:cTn id="52" dur="500"/>
                                        <p:tgtEl>
                                          <p:spTgt spid="6"/>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barn(inVertical)">
                                      <p:cBhvr>
                                        <p:cTn id="5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P spid="8" grpId="0"/>
      <p:bldP spid="19" grpId="0"/>
      <p:bldP spid="9" grpId="0" animBg="1"/>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41818" y="725269"/>
            <a:ext cx="2359941" cy="646331"/>
          </a:xfrm>
          <a:prstGeom prst="rect">
            <a:avLst/>
          </a:prstGeom>
          <a:noFill/>
          <a:ln w="28575">
            <a:solidFill>
              <a:schemeClr val="tx1"/>
            </a:solidFill>
          </a:ln>
        </p:spPr>
        <p:txBody>
          <a:bodyPr wrap="none" rtlCol="0">
            <a:spAutoFit/>
            <a:scene3d>
              <a:camera prst="orthographicFront"/>
              <a:lightRig rig="threePt" dir="t"/>
            </a:scene3d>
            <a:sp3d extrusionH="57150">
              <a:bevelT w="38100" h="38100"/>
            </a:sp3d>
          </a:bodyPr>
          <a:lstStyle/>
          <a:p>
            <a:pPr algn="ctr"/>
            <a:r>
              <a:rPr lang="bn-IN" sz="3600" b="1" dirty="0">
                <a:blipFill>
                  <a:blip r:embed="rId2"/>
                  <a:tile tx="0" ty="0" sx="100000" sy="100000" flip="none" algn="tl"/>
                </a:blipFill>
                <a:latin typeface="Kalpurush" panose="02000600000000000000" pitchFamily="2" charset="0"/>
                <a:cs typeface="Kalpurush" panose="02000600000000000000" pitchFamily="2" charset="0"/>
              </a:rPr>
              <a:t> </a:t>
            </a:r>
            <a:r>
              <a:rPr lang="bn-IN" sz="3600" b="1" dirty="0">
                <a:solidFill>
                  <a:schemeClr val="accent2">
                    <a:lumMod val="50000"/>
                  </a:schemeClr>
                </a:solidFill>
                <a:latin typeface="Kalpurush" panose="02000600000000000000" pitchFamily="2" charset="0"/>
                <a:cs typeface="Kalpurush" panose="02000600000000000000" pitchFamily="2" charset="0"/>
              </a:rPr>
              <a:t>একক কাজ </a:t>
            </a:r>
            <a:endParaRPr lang="en-US" b="1" dirty="0">
              <a:solidFill>
                <a:schemeClr val="accent2">
                  <a:lumMod val="50000"/>
                </a:schemeClr>
              </a:solidFill>
              <a:latin typeface="Kalpurush" panose="02000600000000000000" pitchFamily="2" charset="0"/>
              <a:cs typeface="Kalpurush" panose="02000600000000000000" pitchFamily="2" charset="0"/>
            </a:endParaRPr>
          </a:p>
        </p:txBody>
      </p:sp>
      <p:sp>
        <p:nvSpPr>
          <p:cNvPr id="9" name="TextBox 8"/>
          <p:cNvSpPr txBox="1"/>
          <p:nvPr/>
        </p:nvSpPr>
        <p:spPr>
          <a:xfrm>
            <a:off x="304800" y="3998893"/>
            <a:ext cx="5029200"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scene3d>
              <a:camera prst="orthographicFront"/>
              <a:lightRig rig="threePt" dir="t"/>
            </a:scene3d>
            <a:sp3d extrusionH="57150">
              <a:bevelT w="38100" h="38100"/>
            </a:sp3d>
          </a:bodyPr>
          <a:lstStyle/>
          <a:p>
            <a:pPr marL="457200" indent="-457200">
              <a:buFont typeface="Wingdings" pitchFamily="2" charset="2"/>
              <a:buChar char="q"/>
            </a:pPr>
            <a:r>
              <a:rPr lang="bn-IN" sz="2800" b="1" dirty="0">
                <a:solidFill>
                  <a:srgbClr val="FF0000"/>
                </a:solidFill>
                <a:latin typeface="Kalpurush" panose="02000600000000000000" pitchFamily="2" charset="0"/>
                <a:cs typeface="Kalpurush" panose="02000600000000000000" pitchFamily="2" charset="0"/>
              </a:rPr>
              <a:t>‘ক্ষুধার মানিক জ্বলে’- বলতে কবি কী</a:t>
            </a:r>
            <a:r>
              <a:rPr lang="en-US" sz="2800" b="1" dirty="0">
                <a:solidFill>
                  <a:srgbClr val="FF0000"/>
                </a:solidFill>
                <a:latin typeface="Kalpurush" panose="02000600000000000000" pitchFamily="2" charset="0"/>
                <a:cs typeface="Kalpurush" panose="02000600000000000000" pitchFamily="2" charset="0"/>
              </a:rPr>
              <a:t> </a:t>
            </a:r>
            <a:r>
              <a:rPr lang="bn-IN" sz="2800" b="1" dirty="0">
                <a:solidFill>
                  <a:srgbClr val="FF0000"/>
                </a:solidFill>
                <a:latin typeface="Kalpurush" panose="02000600000000000000" pitchFamily="2" charset="0"/>
                <a:cs typeface="Kalpurush" panose="02000600000000000000" pitchFamily="2" charset="0"/>
              </a:rPr>
              <a:t>বুঝিয়েছেন? </a:t>
            </a:r>
            <a:endParaRPr lang="en-US" sz="2800" b="1" dirty="0">
              <a:solidFill>
                <a:srgbClr val="FF0000"/>
              </a:solidFill>
              <a:latin typeface="Kalpurush" panose="02000600000000000000" pitchFamily="2" charset="0"/>
              <a:cs typeface="Kalpurush" panose="02000600000000000000" pitchFamily="2" charset="0"/>
            </a:endParaRPr>
          </a:p>
        </p:txBody>
      </p:sp>
      <p:sp>
        <p:nvSpPr>
          <p:cNvPr id="11" name="TextBox 10"/>
          <p:cNvSpPr txBox="1"/>
          <p:nvPr/>
        </p:nvSpPr>
        <p:spPr>
          <a:xfrm>
            <a:off x="304800" y="2017693"/>
            <a:ext cx="5029200" cy="954107"/>
          </a:xfrm>
          <a:prstGeom prst="rect">
            <a:avLst/>
          </a:prstGeom>
          <a:noFill/>
          <a:ln w="28575">
            <a:solidFill>
              <a:schemeClr val="tx1"/>
            </a:solidFill>
          </a:ln>
        </p:spPr>
        <p:txBody>
          <a:bodyPr wrap="square" rtlCol="0">
            <a:spAutoFit/>
            <a:scene3d>
              <a:camera prst="orthographicFront"/>
              <a:lightRig rig="threePt" dir="t"/>
            </a:scene3d>
            <a:sp3d extrusionH="57150">
              <a:bevelT w="38100" h="38100"/>
            </a:sp3d>
          </a:bodyPr>
          <a:lstStyle/>
          <a:p>
            <a:pPr marL="285750" indent="-285750">
              <a:buFont typeface="Wingdings" pitchFamily="2" charset="2"/>
              <a:buChar char="q"/>
            </a:pPr>
            <a:r>
              <a:rPr lang="bn-IN" sz="2800" b="1" dirty="0">
                <a:solidFill>
                  <a:srgbClr val="002060"/>
                </a:solidFill>
                <a:latin typeface="Kalpurush" panose="02000600000000000000" pitchFamily="2" charset="0"/>
                <a:cs typeface="Kalpurush" panose="02000600000000000000" pitchFamily="2" charset="0"/>
              </a:rPr>
              <a:t> </a:t>
            </a:r>
            <a:r>
              <a:rPr lang="bn-IN" sz="2800" b="1" dirty="0">
                <a:ln w="1905"/>
                <a:effectLst>
                  <a:innerShdw blurRad="69850" dist="43180" dir="5400000">
                    <a:srgbClr val="000000">
                      <a:alpha val="65000"/>
                    </a:srgbClr>
                  </a:innerShdw>
                </a:effectLst>
                <a:latin typeface="Kalpurush" panose="02000600000000000000" pitchFamily="2" charset="0"/>
                <a:cs typeface="Kalpurush" panose="02000600000000000000" pitchFamily="2" charset="0"/>
              </a:rPr>
              <a:t>‘</a:t>
            </a:r>
            <a:r>
              <a:rPr lang="bn-IN" sz="2800" b="1" dirty="0">
                <a:ln w="1905"/>
                <a:solidFill>
                  <a:srgbClr val="00B050"/>
                </a:solidFill>
                <a:effectLst>
                  <a:innerShdw blurRad="69850" dist="43180" dir="5400000">
                    <a:srgbClr val="000000">
                      <a:alpha val="65000"/>
                    </a:srgbClr>
                  </a:innerShdw>
                </a:effectLst>
                <a:latin typeface="Kalpurush" panose="02000600000000000000" pitchFamily="2" charset="0"/>
                <a:cs typeface="Kalpurush" panose="02000600000000000000" pitchFamily="2" charset="0"/>
              </a:rPr>
              <a:t>ফুকারি</a:t>
            </a:r>
            <a:r>
              <a:rPr lang="bn-IN" sz="2800" b="1" dirty="0">
                <a:ln w="1905"/>
                <a:effectLst>
                  <a:innerShdw blurRad="69850" dist="43180" dir="5400000">
                    <a:srgbClr val="000000">
                      <a:alpha val="65000"/>
                    </a:srgbClr>
                  </a:innerShdw>
                </a:effectLst>
                <a:latin typeface="Kalpurush" panose="02000600000000000000" pitchFamily="2" charset="0"/>
                <a:cs typeface="Kalpurush" panose="02000600000000000000" pitchFamily="2" charset="0"/>
              </a:rPr>
              <a:t>’, ‘</a:t>
            </a:r>
            <a:r>
              <a:rPr lang="bn-IN" sz="2800" b="1" dirty="0">
                <a:ln w="1905"/>
                <a:solidFill>
                  <a:srgbClr val="0070C0"/>
                </a:solidFill>
                <a:effectLst>
                  <a:innerShdw blurRad="69850" dist="43180" dir="5400000">
                    <a:srgbClr val="000000">
                      <a:alpha val="65000"/>
                    </a:srgbClr>
                  </a:innerShdw>
                </a:effectLst>
                <a:latin typeface="Kalpurush" panose="02000600000000000000" pitchFamily="2" charset="0"/>
                <a:cs typeface="Kalpurush" panose="02000600000000000000" pitchFamily="2" charset="0"/>
              </a:rPr>
              <a:t>আজারি</a:t>
            </a:r>
            <a:r>
              <a:rPr lang="bn-IN" sz="2800" b="1" dirty="0">
                <a:ln w="1905"/>
                <a:effectLst>
                  <a:innerShdw blurRad="69850" dist="43180" dir="5400000">
                    <a:srgbClr val="000000">
                      <a:alpha val="65000"/>
                    </a:srgbClr>
                  </a:innerShdw>
                </a:effectLst>
                <a:latin typeface="Kalpurush" panose="02000600000000000000" pitchFamily="2" charset="0"/>
                <a:cs typeface="Kalpurush" panose="02000600000000000000" pitchFamily="2" charset="0"/>
              </a:rPr>
              <a:t>’, ‘</a:t>
            </a:r>
            <a:r>
              <a:rPr lang="bn-IN" sz="2800" b="1" dirty="0">
                <a:ln w="1905"/>
                <a:solidFill>
                  <a:srgbClr val="00B0F0"/>
                </a:solidFill>
                <a:effectLst>
                  <a:innerShdw blurRad="69850" dist="43180" dir="5400000">
                    <a:srgbClr val="000000">
                      <a:alpha val="65000"/>
                    </a:srgbClr>
                  </a:innerShdw>
                </a:effectLst>
                <a:latin typeface="Kalpurush" panose="02000600000000000000" pitchFamily="2" charset="0"/>
                <a:cs typeface="Kalpurush" panose="02000600000000000000" pitchFamily="2" charset="0"/>
              </a:rPr>
              <a:t>পান্থ</a:t>
            </a:r>
            <a:r>
              <a:rPr lang="bn-IN" sz="2800" b="1" dirty="0">
                <a:ln w="1905"/>
                <a:effectLst>
                  <a:innerShdw blurRad="69850" dist="43180" dir="5400000">
                    <a:srgbClr val="000000">
                      <a:alpha val="65000"/>
                    </a:srgbClr>
                  </a:innerShdw>
                </a:effectLst>
                <a:latin typeface="Kalpurush" panose="02000600000000000000" pitchFamily="2" charset="0"/>
                <a:cs typeface="Kalpurush" panose="02000600000000000000" pitchFamily="2" charset="0"/>
              </a:rPr>
              <a:t>’, ‘</a:t>
            </a:r>
            <a:r>
              <a:rPr lang="bn-IN" sz="2800" b="1" dirty="0">
                <a:ln w="1905"/>
                <a:solidFill>
                  <a:srgbClr val="FF0000"/>
                </a:solidFill>
                <a:effectLst>
                  <a:innerShdw blurRad="69850" dist="43180" dir="5400000">
                    <a:srgbClr val="000000">
                      <a:alpha val="65000"/>
                    </a:srgbClr>
                  </a:innerShdw>
                </a:effectLst>
                <a:latin typeface="Kalpurush" panose="02000600000000000000" pitchFamily="2" charset="0"/>
                <a:cs typeface="Kalpurush" panose="02000600000000000000" pitchFamily="2" charset="0"/>
              </a:rPr>
              <a:t>গো-ভাগার</a:t>
            </a:r>
            <a:r>
              <a:rPr lang="bn-IN" sz="2800" b="1" dirty="0">
                <a:ln w="1905"/>
                <a:effectLst>
                  <a:innerShdw blurRad="69850" dist="43180" dir="5400000">
                    <a:srgbClr val="000000">
                      <a:alpha val="65000"/>
                    </a:srgbClr>
                  </a:innerShdw>
                </a:effectLst>
                <a:latin typeface="Kalpurush" panose="02000600000000000000" pitchFamily="2" charset="0"/>
                <a:cs typeface="Kalpurush" panose="02000600000000000000" pitchFamily="2" charset="0"/>
              </a:rPr>
              <a:t>’- শব্দগুলোর অর্থ কী? </a:t>
            </a:r>
            <a:endParaRPr lang="en-US" sz="2800" b="1" dirty="0">
              <a:ln w="1905"/>
              <a:effectLst>
                <a:innerShdw blurRad="69850" dist="43180" dir="5400000">
                  <a:srgbClr val="000000">
                    <a:alpha val="65000"/>
                  </a:srgbClr>
                </a:innerShdw>
              </a:effectLst>
              <a:latin typeface="Kalpurush" panose="02000600000000000000" pitchFamily="2" charset="0"/>
              <a:cs typeface="Kalpurush" panose="02000600000000000000" pitchFamily="2" charset="0"/>
            </a:endParaRPr>
          </a:p>
        </p:txBody>
      </p:sp>
      <p:grpSp>
        <p:nvGrpSpPr>
          <p:cNvPr id="17" name="Group 16"/>
          <p:cNvGrpSpPr/>
          <p:nvPr/>
        </p:nvGrpSpPr>
        <p:grpSpPr>
          <a:xfrm>
            <a:off x="5334000" y="3810000"/>
            <a:ext cx="3429000" cy="1351746"/>
            <a:chOff x="5410200" y="3028146"/>
            <a:chExt cx="3429000" cy="1351746"/>
          </a:xfrm>
        </p:grpSpPr>
        <p:sp>
          <p:nvSpPr>
            <p:cNvPr id="10" name="Rectangle 9"/>
            <p:cNvSpPr/>
            <p:nvPr/>
          </p:nvSpPr>
          <p:spPr>
            <a:xfrm>
              <a:off x="5867400" y="3028146"/>
              <a:ext cx="2971800" cy="135174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bn-IN" sz="2600" b="1" dirty="0">
                  <a:solidFill>
                    <a:srgbClr val="002060"/>
                  </a:solidFill>
                  <a:latin typeface="Kalpurush" panose="02000600000000000000" pitchFamily="2" charset="0"/>
                  <a:cs typeface="Kalpurush" panose="02000600000000000000" pitchFamily="2" charset="0"/>
                </a:rPr>
                <a:t>খাদ্যের অভাবে পেট জ্বলে যায় যা কবি</a:t>
              </a:r>
              <a:r>
                <a:rPr lang="bn-IN" sz="2400" b="1" dirty="0">
                  <a:solidFill>
                    <a:srgbClr val="FF0000"/>
                  </a:solidFill>
                  <a:latin typeface="Kalpurush" panose="02000600000000000000" pitchFamily="2" charset="0"/>
                  <a:cs typeface="Kalpurush" panose="02000600000000000000" pitchFamily="2" charset="0"/>
                </a:rPr>
                <a:t> </a:t>
              </a:r>
              <a:r>
                <a:rPr lang="bn-IN" sz="2400" b="1" dirty="0">
                  <a:solidFill>
                    <a:srgbClr val="002060"/>
                  </a:solidFill>
                  <a:latin typeface="Kalpurush" panose="02000600000000000000" pitchFamily="2" charset="0"/>
                  <a:cs typeface="Kalpurush" panose="02000600000000000000" pitchFamily="2" charset="0"/>
                </a:rPr>
                <a:t>‘ক্ষুধার মানিক জ্বলে’ বলে উল্লেখ করেছেন।</a:t>
              </a:r>
              <a:r>
                <a:rPr lang="bn-IN" sz="2600" b="1" dirty="0">
                  <a:solidFill>
                    <a:srgbClr val="002060"/>
                  </a:solidFill>
                  <a:latin typeface="Kalpurush" panose="02000600000000000000" pitchFamily="2" charset="0"/>
                  <a:cs typeface="Kalpurush" panose="02000600000000000000" pitchFamily="2" charset="0"/>
                </a:rPr>
                <a:t>  </a:t>
              </a:r>
              <a:endParaRPr lang="en-US" sz="2600" b="1" dirty="0">
                <a:solidFill>
                  <a:srgbClr val="002060"/>
                </a:solidFill>
                <a:latin typeface="Kalpurush" panose="02000600000000000000" pitchFamily="2" charset="0"/>
                <a:cs typeface="Kalpurush" panose="02000600000000000000" pitchFamily="2" charset="0"/>
              </a:endParaRPr>
            </a:p>
          </p:txBody>
        </p:sp>
        <p:sp>
          <p:nvSpPr>
            <p:cNvPr id="15" name="Left Arrow 14"/>
            <p:cNvSpPr/>
            <p:nvPr/>
          </p:nvSpPr>
          <p:spPr>
            <a:xfrm flipH="1">
              <a:off x="5410200" y="3485346"/>
              <a:ext cx="457200" cy="457200"/>
            </a:xfrm>
            <a:prstGeom prst="lef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alpurush" panose="02000600000000000000" pitchFamily="2" charset="0"/>
                <a:cs typeface="Kalpurush" panose="02000600000000000000" pitchFamily="2" charset="0"/>
              </a:endParaRPr>
            </a:p>
          </p:txBody>
        </p:sp>
      </p:grpSp>
      <p:grpSp>
        <p:nvGrpSpPr>
          <p:cNvPr id="18" name="Group 17"/>
          <p:cNvGrpSpPr/>
          <p:nvPr/>
        </p:nvGrpSpPr>
        <p:grpSpPr>
          <a:xfrm>
            <a:off x="5334000" y="2057400"/>
            <a:ext cx="3429000" cy="914400"/>
            <a:chOff x="5410200" y="5085546"/>
            <a:chExt cx="3429000" cy="914400"/>
          </a:xfrm>
        </p:grpSpPr>
        <p:sp>
          <p:nvSpPr>
            <p:cNvPr id="12" name="Rectangle 11"/>
            <p:cNvSpPr/>
            <p:nvPr/>
          </p:nvSpPr>
          <p:spPr>
            <a:xfrm>
              <a:off x="5867400" y="5085546"/>
              <a:ext cx="2971800" cy="914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bn-IN" sz="2600" b="1" dirty="0">
                  <a:solidFill>
                    <a:srgbClr val="00B050"/>
                  </a:solidFill>
                  <a:latin typeface="Kalpurush" panose="02000600000000000000" pitchFamily="2" charset="0"/>
                  <a:cs typeface="Kalpurush" panose="02000600000000000000" pitchFamily="2" charset="0"/>
                </a:rPr>
                <a:t>চিৎকার করা</a:t>
              </a:r>
              <a:r>
                <a:rPr lang="bn-IN" sz="2600" b="1" dirty="0">
                  <a:solidFill>
                    <a:srgbClr val="C00000"/>
                  </a:solidFill>
                  <a:latin typeface="Kalpurush" panose="02000600000000000000" pitchFamily="2" charset="0"/>
                  <a:cs typeface="Kalpurush" panose="02000600000000000000" pitchFamily="2" charset="0"/>
                </a:rPr>
                <a:t>, </a:t>
              </a:r>
              <a:r>
                <a:rPr lang="bn-IN" sz="2600" b="1" dirty="0">
                  <a:solidFill>
                    <a:srgbClr val="0070C0"/>
                  </a:solidFill>
                  <a:latin typeface="Kalpurush" panose="02000600000000000000" pitchFamily="2" charset="0"/>
                  <a:cs typeface="Kalpurush" panose="02000600000000000000" pitchFamily="2" charset="0"/>
                </a:rPr>
                <a:t>রুগ্‌ণ</a:t>
              </a:r>
              <a:r>
                <a:rPr lang="bn-IN" sz="2600" b="1" dirty="0">
                  <a:solidFill>
                    <a:srgbClr val="00B0F0"/>
                  </a:solidFill>
                  <a:latin typeface="Kalpurush" panose="02000600000000000000" pitchFamily="2" charset="0"/>
                  <a:cs typeface="Kalpurush" panose="02000600000000000000" pitchFamily="2" charset="0"/>
                </a:rPr>
                <a:t>, পথিক</a:t>
              </a:r>
              <a:r>
                <a:rPr lang="bn-IN" sz="2600" b="1" dirty="0">
                  <a:solidFill>
                    <a:srgbClr val="C00000"/>
                  </a:solidFill>
                  <a:latin typeface="Kalpurush" panose="02000600000000000000" pitchFamily="2" charset="0"/>
                  <a:cs typeface="Kalpurush" panose="02000600000000000000" pitchFamily="2" charset="0"/>
                </a:rPr>
                <a:t>, </a:t>
              </a:r>
            </a:p>
            <a:p>
              <a:pPr algn="ctr"/>
              <a:r>
                <a:rPr lang="bn-IN" sz="2600" b="1" dirty="0">
                  <a:solidFill>
                    <a:srgbClr val="C00000"/>
                  </a:solidFill>
                  <a:latin typeface="Kalpurush" panose="02000600000000000000" pitchFamily="2" charset="0"/>
                  <a:cs typeface="Kalpurush" panose="02000600000000000000" pitchFamily="2" charset="0"/>
                </a:rPr>
                <a:t>মৃত গরু ফেলার নির্দিষ্ট স্থান।</a:t>
              </a:r>
              <a:endParaRPr lang="en-US" sz="2600" b="1" dirty="0">
                <a:solidFill>
                  <a:srgbClr val="C00000"/>
                </a:solidFill>
                <a:latin typeface="Kalpurush" panose="02000600000000000000" pitchFamily="2" charset="0"/>
                <a:cs typeface="Kalpurush" panose="02000600000000000000" pitchFamily="2" charset="0"/>
              </a:endParaRPr>
            </a:p>
          </p:txBody>
        </p:sp>
        <p:sp>
          <p:nvSpPr>
            <p:cNvPr id="16" name="Left Arrow 15"/>
            <p:cNvSpPr/>
            <p:nvPr/>
          </p:nvSpPr>
          <p:spPr>
            <a:xfrm flipH="1">
              <a:off x="5410200" y="5314146"/>
              <a:ext cx="457200" cy="457200"/>
            </a:xfrm>
            <a:prstGeom prst="lef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alpurush" panose="02000600000000000000" pitchFamily="2" charset="0"/>
                <a:cs typeface="Kalpurush" panose="02000600000000000000" pitchFamily="2" charset="0"/>
              </a:endParaRPr>
            </a:p>
          </p:txBody>
        </p:sp>
      </p:grpSp>
    </p:spTree>
    <p:extLst>
      <p:ext uri="{BB962C8B-B14F-4D97-AF65-F5344CB8AC3E}">
        <p14:creationId xmlns:p14="http://schemas.microsoft.com/office/powerpoint/2010/main" val="492407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ppt_x"/>
                                          </p:val>
                                        </p:tav>
                                        <p:tav tm="100000">
                                          <p:val>
                                            <p:strVal val="#ppt_x"/>
                                          </p:val>
                                        </p:tav>
                                      </p:tavLst>
                                    </p:anim>
                                    <p:anim calcmode="lin" valueType="num">
                                      <p:cBhvr additive="base">
                                        <p:cTn id="1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arn(inVertical)">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ppt_x"/>
                                          </p:val>
                                        </p:tav>
                                        <p:tav tm="100000">
                                          <p:val>
                                            <p:strVal val="#ppt_x"/>
                                          </p:val>
                                        </p:tav>
                                      </p:tavLst>
                                    </p:anim>
                                    <p:anim calcmode="lin" valueType="num">
                                      <p:cBhvr additive="base">
                                        <p:cTn id="29"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4309" y="5486400"/>
            <a:ext cx="7805342" cy="1200329"/>
          </a:xfrm>
          <a:prstGeom prst="rect">
            <a:avLst/>
          </a:prstGeom>
          <a:noFill/>
        </p:spPr>
        <p:txBody>
          <a:bodyPr wrap="none" rtlCol="0">
            <a:spAutoFit/>
            <a:scene3d>
              <a:camera prst="orthographicFront"/>
              <a:lightRig rig="threePt" dir="t"/>
            </a:scene3d>
            <a:sp3d extrusionH="57150">
              <a:bevelT w="38100" h="38100"/>
            </a:sp3d>
          </a:bodyPr>
          <a:lstStyle/>
          <a:p>
            <a:r>
              <a:rPr lang="bn-BD" sz="3600" b="1" dirty="0">
                <a:solidFill>
                  <a:srgbClr val="C00000"/>
                </a:solidFill>
                <a:latin typeface="Kalpurush" panose="02000600000000000000" pitchFamily="2" charset="0"/>
                <a:cs typeface="Kalpurush" panose="02000600000000000000" pitchFamily="2" charset="0"/>
              </a:rPr>
              <a:t>গাহি সাম্যের গান </a:t>
            </a:r>
            <a:r>
              <a:rPr lang="bn-IN" sz="3600" b="1" dirty="0">
                <a:solidFill>
                  <a:srgbClr val="C00000"/>
                </a:solidFill>
                <a:latin typeface="Kalpurush" panose="02000600000000000000" pitchFamily="2" charset="0"/>
                <a:cs typeface="Kalpurush" panose="02000600000000000000" pitchFamily="2" charset="0"/>
              </a:rPr>
              <a:t>-</a:t>
            </a:r>
            <a:endParaRPr lang="en-US" sz="3600" b="1" dirty="0">
              <a:solidFill>
                <a:srgbClr val="C00000"/>
              </a:solidFill>
              <a:latin typeface="Kalpurush" panose="02000600000000000000" pitchFamily="2" charset="0"/>
              <a:cs typeface="Kalpurush" panose="02000600000000000000" pitchFamily="2" charset="0"/>
            </a:endParaRPr>
          </a:p>
          <a:p>
            <a:r>
              <a:rPr lang="bn-BD" sz="3600" b="1" dirty="0">
                <a:solidFill>
                  <a:srgbClr val="C00000"/>
                </a:solidFill>
                <a:latin typeface="Kalpurush" panose="02000600000000000000" pitchFamily="2" charset="0"/>
                <a:cs typeface="Kalpurush" panose="02000600000000000000" pitchFamily="2" charset="0"/>
              </a:rPr>
              <a:t>মানুষের চেয়ে বড় কিছু নাই, নহে কিছু মহীয়ান </a:t>
            </a:r>
            <a:endParaRPr lang="en-US" sz="3600" b="1" dirty="0">
              <a:solidFill>
                <a:srgbClr val="C00000"/>
              </a:solidFill>
              <a:latin typeface="Kalpurush" panose="02000600000000000000" pitchFamily="2" charset="0"/>
              <a:cs typeface="Kalpurush" panose="02000600000000000000" pitchFamily="2" charset="0"/>
            </a:endParaRPr>
          </a:p>
        </p:txBody>
      </p:sp>
      <p:grpSp>
        <p:nvGrpSpPr>
          <p:cNvPr id="16" name="Group 15"/>
          <p:cNvGrpSpPr/>
          <p:nvPr/>
        </p:nvGrpSpPr>
        <p:grpSpPr>
          <a:xfrm>
            <a:off x="4724400" y="238474"/>
            <a:ext cx="4038600" cy="5095526"/>
            <a:chOff x="4800600" y="238474"/>
            <a:chExt cx="4038600" cy="5095526"/>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1" y="2819400"/>
              <a:ext cx="4038599" cy="2514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238474"/>
              <a:ext cx="4038599" cy="24899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grpSp>
        <p:nvGrpSpPr>
          <p:cNvPr id="15" name="Group 14"/>
          <p:cNvGrpSpPr/>
          <p:nvPr/>
        </p:nvGrpSpPr>
        <p:grpSpPr>
          <a:xfrm>
            <a:off x="381000" y="228600"/>
            <a:ext cx="4038600" cy="5105400"/>
            <a:chOff x="304800" y="228600"/>
            <a:chExt cx="4038600" cy="5105400"/>
          </a:xfrm>
        </p:grpSpPr>
        <p:grpSp>
          <p:nvGrpSpPr>
            <p:cNvPr id="7" name="Group 6"/>
            <p:cNvGrpSpPr/>
            <p:nvPr/>
          </p:nvGrpSpPr>
          <p:grpSpPr>
            <a:xfrm>
              <a:off x="304800" y="238474"/>
              <a:ext cx="4038600" cy="5095526"/>
              <a:chOff x="304800" y="238474"/>
              <a:chExt cx="4038600" cy="5095526"/>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 y="2819400"/>
                <a:ext cx="4038600" cy="2514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l="13926" r="16888"/>
              <a:stretch/>
            </p:blipFill>
            <p:spPr>
              <a:xfrm>
                <a:off x="2324100" y="238474"/>
                <a:ext cx="2019300" cy="24899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grpSp>
          <p:nvGrpSpPr>
            <p:cNvPr id="14" name="Group 13"/>
            <p:cNvGrpSpPr/>
            <p:nvPr/>
          </p:nvGrpSpPr>
          <p:grpSpPr>
            <a:xfrm>
              <a:off x="304800" y="228600"/>
              <a:ext cx="1943100" cy="2489941"/>
              <a:chOff x="3303282" y="2291173"/>
              <a:chExt cx="2904611" cy="2320936"/>
            </a:xfrm>
          </p:grpSpPr>
          <p:pic>
            <p:nvPicPr>
              <p:cNvPr id="12" name="Picture 11"/>
              <p:cNvPicPr>
                <a:picLocks noChangeAspect="1"/>
              </p:cNvPicPr>
              <p:nvPr/>
            </p:nvPicPr>
            <p:blipFill rotWithShape="1">
              <a:blip r:embed="rId6">
                <a:extLst>
                  <a:ext uri="{28A0092B-C50C-407E-A947-70E740481C1C}">
                    <a14:useLocalDpi xmlns:a14="http://schemas.microsoft.com/office/drawing/2010/main" val="0"/>
                  </a:ext>
                </a:extLst>
              </a:blip>
              <a:srcRect l="27988" t="34402" r="31532" b="28585"/>
              <a:stretch/>
            </p:blipFill>
            <p:spPr>
              <a:xfrm>
                <a:off x="3303282" y="2291173"/>
                <a:ext cx="2904611" cy="23209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Equal 12"/>
              <p:cNvSpPr/>
              <p:nvPr/>
            </p:nvSpPr>
            <p:spPr>
              <a:xfrm>
                <a:off x="3417188" y="2362200"/>
                <a:ext cx="2677703" cy="2046028"/>
              </a:xfrm>
              <a:prstGeom prst="mathEqual">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Kalpurush" panose="02000600000000000000" pitchFamily="2" charset="0"/>
                  <a:cs typeface="Kalpurush" panose="02000600000000000000" pitchFamily="2" charset="0"/>
                </a:endParaRPr>
              </a:p>
            </p:txBody>
          </p:sp>
        </p:grpSp>
      </p:grpSp>
    </p:spTree>
    <p:extLst>
      <p:ext uri="{BB962C8B-B14F-4D97-AF65-F5344CB8AC3E}">
        <p14:creationId xmlns:p14="http://schemas.microsoft.com/office/powerpoint/2010/main" val="1441983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arn(inVertic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down)">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1" end="1"/>
                                            </p:txEl>
                                          </p:spTgt>
                                        </p:tgtEl>
                                        <p:attrNameLst>
                                          <p:attrName>style.visibility</p:attrName>
                                        </p:attrNameLst>
                                      </p:cBhvr>
                                      <p:to>
                                        <p:strVal val="visible"/>
                                      </p:to>
                                    </p:set>
                                    <p:animEffect transition="in" filter="barn(inVertical)">
                                      <p:cBhvr>
                                        <p:cTn id="2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 y="5486400"/>
            <a:ext cx="8443337" cy="1200329"/>
          </a:xfrm>
          <a:prstGeom prst="rect">
            <a:avLst/>
          </a:prstGeom>
          <a:noFill/>
        </p:spPr>
        <p:txBody>
          <a:bodyPr wrap="none" rtlCol="0">
            <a:spAutoFit/>
            <a:scene3d>
              <a:camera prst="orthographicFront"/>
              <a:lightRig rig="threePt" dir="t"/>
            </a:scene3d>
            <a:sp3d extrusionH="57150">
              <a:bevelT w="38100" h="38100"/>
            </a:sp3d>
          </a:bodyPr>
          <a:lstStyle/>
          <a:p>
            <a:r>
              <a:rPr lang="bn-BD" sz="3600" b="1" dirty="0">
                <a:solidFill>
                  <a:srgbClr val="0070C0"/>
                </a:solidFill>
                <a:latin typeface="Kalpurush" panose="02000600000000000000" pitchFamily="2" charset="0"/>
                <a:cs typeface="Kalpurush" panose="02000600000000000000" pitchFamily="2" charset="0"/>
              </a:rPr>
              <a:t>নাই দেশ-কাল-পাত্রের ভেদ,</a:t>
            </a:r>
            <a:r>
              <a:rPr lang="en-US" sz="3600" b="1" dirty="0">
                <a:solidFill>
                  <a:srgbClr val="0070C0"/>
                </a:solidFill>
                <a:latin typeface="Kalpurush" panose="02000600000000000000" pitchFamily="2" charset="0"/>
                <a:cs typeface="Kalpurush" panose="02000600000000000000" pitchFamily="2" charset="0"/>
              </a:rPr>
              <a:t> </a:t>
            </a:r>
            <a:r>
              <a:rPr lang="bn-BD" sz="3600" b="1" dirty="0">
                <a:solidFill>
                  <a:srgbClr val="0070C0"/>
                </a:solidFill>
                <a:latin typeface="Kalpurush" panose="02000600000000000000" pitchFamily="2" charset="0"/>
                <a:cs typeface="Kalpurush" panose="02000600000000000000" pitchFamily="2" charset="0"/>
              </a:rPr>
              <a:t>অভেদ ধর্মজাতি,</a:t>
            </a:r>
            <a:endParaRPr lang="en-US" sz="3600" b="1" dirty="0">
              <a:solidFill>
                <a:srgbClr val="0070C0"/>
              </a:solidFill>
              <a:latin typeface="Kalpurush" panose="02000600000000000000" pitchFamily="2" charset="0"/>
              <a:cs typeface="Kalpurush" panose="02000600000000000000" pitchFamily="2" charset="0"/>
            </a:endParaRPr>
          </a:p>
          <a:p>
            <a:r>
              <a:rPr lang="bn-BD" sz="3600" b="1" dirty="0">
                <a:solidFill>
                  <a:srgbClr val="0070C0"/>
                </a:solidFill>
                <a:latin typeface="Kalpurush" panose="02000600000000000000" pitchFamily="2" charset="0"/>
                <a:cs typeface="Kalpurush" panose="02000600000000000000" pitchFamily="2" charset="0"/>
              </a:rPr>
              <a:t>সব দেশে সব কালে ঘরে-ঘরে তিনি মানুষের জ্ঞাতি </a:t>
            </a:r>
            <a:endParaRPr lang="en-US" b="1" dirty="0">
              <a:solidFill>
                <a:srgbClr val="0070C0"/>
              </a:solidFill>
              <a:latin typeface="Kalpurush" panose="02000600000000000000" pitchFamily="2" charset="0"/>
              <a:cs typeface="Kalpurush" panose="02000600000000000000" pitchFamily="2" charset="0"/>
            </a:endParaRPr>
          </a:p>
        </p:txBody>
      </p:sp>
      <p:grpSp>
        <p:nvGrpSpPr>
          <p:cNvPr id="10" name="Group 9"/>
          <p:cNvGrpSpPr/>
          <p:nvPr/>
        </p:nvGrpSpPr>
        <p:grpSpPr>
          <a:xfrm>
            <a:off x="304800" y="228600"/>
            <a:ext cx="8520545" cy="4953000"/>
            <a:chOff x="304800" y="228600"/>
            <a:chExt cx="8520545" cy="495300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2819400"/>
              <a:ext cx="4230760" cy="2362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9200" y="228600"/>
              <a:ext cx="3796145" cy="228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grpSp>
        <p:nvGrpSpPr>
          <p:cNvPr id="7" name="Group 6"/>
          <p:cNvGrpSpPr/>
          <p:nvPr/>
        </p:nvGrpSpPr>
        <p:grpSpPr>
          <a:xfrm>
            <a:off x="304799" y="228600"/>
            <a:ext cx="8520546" cy="4953001"/>
            <a:chOff x="304799" y="228600"/>
            <a:chExt cx="8520546" cy="4953001"/>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799" y="228600"/>
              <a:ext cx="4230761" cy="228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29200" y="2819401"/>
              <a:ext cx="3796145" cy="2362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spTree>
    <p:extLst>
      <p:ext uri="{BB962C8B-B14F-4D97-AF65-F5344CB8AC3E}">
        <p14:creationId xmlns:p14="http://schemas.microsoft.com/office/powerpoint/2010/main" val="1263428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barn(inVertical)">
                                      <p:cBhvr>
                                        <p:cTn id="2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8040" y="4724400"/>
            <a:ext cx="4291559" cy="707886"/>
          </a:xfrm>
          <a:prstGeom prst="rect">
            <a:avLst/>
          </a:prstGeom>
          <a:noFill/>
        </p:spPr>
        <p:txBody>
          <a:bodyPr wrap="none" rtlCol="0">
            <a:spAutoFit/>
            <a:scene3d>
              <a:camera prst="orthographicFront"/>
              <a:lightRig rig="threePt" dir="t"/>
            </a:scene3d>
            <a:sp3d extrusionH="57150">
              <a:bevelT w="38100" h="38100"/>
            </a:sp3d>
          </a:bodyPr>
          <a:lstStyle/>
          <a:p>
            <a:r>
              <a:rPr lang="bn-BD" sz="4000" b="1" dirty="0">
                <a:solidFill>
                  <a:srgbClr val="C00000"/>
                </a:solidFill>
                <a:latin typeface="Kalpurush" panose="02000600000000000000" pitchFamily="2" charset="0"/>
                <a:cs typeface="Kalpurush" panose="02000600000000000000" pitchFamily="2" charset="0"/>
              </a:rPr>
              <a:t>‘পূজারী,</a:t>
            </a:r>
            <a:r>
              <a:rPr lang="en-US" sz="4000" b="1" dirty="0">
                <a:solidFill>
                  <a:srgbClr val="C00000"/>
                </a:solidFill>
                <a:latin typeface="Kalpurush" panose="02000600000000000000" pitchFamily="2" charset="0"/>
                <a:cs typeface="Kalpurush" panose="02000600000000000000" pitchFamily="2" charset="0"/>
              </a:rPr>
              <a:t> </a:t>
            </a:r>
            <a:r>
              <a:rPr lang="bn-BD" sz="4000" b="1" dirty="0">
                <a:latin typeface="Kalpurush" panose="02000600000000000000" pitchFamily="2" charset="0"/>
                <a:cs typeface="Kalpurush" panose="02000600000000000000" pitchFamily="2" charset="0"/>
              </a:rPr>
              <a:t>দুয়ার খোলো, </a:t>
            </a:r>
            <a:endParaRPr lang="en-US" sz="4000" b="1" dirty="0">
              <a:latin typeface="Kalpurush" panose="02000600000000000000" pitchFamily="2" charset="0"/>
              <a:cs typeface="Kalpurush" panose="02000600000000000000" pitchFamily="2" charset="0"/>
            </a:endParaRPr>
          </a:p>
        </p:txBody>
      </p:sp>
      <p:sp>
        <p:nvSpPr>
          <p:cNvPr id="4" name="TextBox 3"/>
          <p:cNvSpPr txBox="1"/>
          <p:nvPr/>
        </p:nvSpPr>
        <p:spPr>
          <a:xfrm>
            <a:off x="381000" y="5410200"/>
            <a:ext cx="8587607" cy="707886"/>
          </a:xfrm>
          <a:prstGeom prst="rect">
            <a:avLst/>
          </a:prstGeom>
          <a:noFill/>
        </p:spPr>
        <p:txBody>
          <a:bodyPr wrap="none" rtlCol="0">
            <a:spAutoFit/>
            <a:scene3d>
              <a:camera prst="orthographicFront"/>
              <a:lightRig rig="threePt" dir="t"/>
            </a:scene3d>
            <a:sp3d extrusionH="57150">
              <a:bevelT w="38100" h="38100"/>
            </a:sp3d>
          </a:bodyPr>
          <a:lstStyle/>
          <a:p>
            <a:r>
              <a:rPr lang="bn-BD" sz="4000" b="1" dirty="0">
                <a:solidFill>
                  <a:srgbClr val="0070C0"/>
                </a:solidFill>
                <a:latin typeface="Kalpurush" panose="02000600000000000000" pitchFamily="2" charset="0"/>
                <a:cs typeface="Kalpurush" panose="02000600000000000000" pitchFamily="2" charset="0"/>
              </a:rPr>
              <a:t>ক্ষুধার ঠাকুর দাঁড়ায়ে দুয়ারে</a:t>
            </a:r>
            <a:r>
              <a:rPr lang="en-US" sz="4000" b="1" dirty="0">
                <a:solidFill>
                  <a:srgbClr val="0070C0"/>
                </a:solidFill>
                <a:latin typeface="Kalpurush" panose="02000600000000000000" pitchFamily="2" charset="0"/>
                <a:cs typeface="Kalpurush" panose="02000600000000000000" pitchFamily="2" charset="0"/>
              </a:rPr>
              <a:t> </a:t>
            </a:r>
            <a:r>
              <a:rPr lang="bn-BD" sz="4000" b="1" dirty="0">
                <a:solidFill>
                  <a:srgbClr val="0070C0"/>
                </a:solidFill>
                <a:latin typeface="Kalpurush" panose="02000600000000000000" pitchFamily="2" charset="0"/>
                <a:cs typeface="Kalpurush" panose="02000600000000000000" pitchFamily="2" charset="0"/>
              </a:rPr>
              <a:t>পূজার সময় হলো!’</a:t>
            </a:r>
            <a:endParaRPr lang="en-US" sz="4000" b="1" dirty="0">
              <a:solidFill>
                <a:srgbClr val="0070C0"/>
              </a:solidFill>
              <a:latin typeface="Kalpurush" panose="02000600000000000000" pitchFamily="2" charset="0"/>
              <a:cs typeface="Kalpurush" panose="02000600000000000000" pitchFamily="2" charset="0"/>
            </a:endParaRPr>
          </a:p>
        </p:txBody>
      </p:sp>
      <p:grpSp>
        <p:nvGrpSpPr>
          <p:cNvPr id="10" name="Group 9"/>
          <p:cNvGrpSpPr/>
          <p:nvPr/>
        </p:nvGrpSpPr>
        <p:grpSpPr>
          <a:xfrm>
            <a:off x="381001" y="354842"/>
            <a:ext cx="4572000" cy="3836158"/>
            <a:chOff x="304800" y="354842"/>
            <a:chExt cx="5257800" cy="2873991"/>
          </a:xfrm>
        </p:grpSpPr>
        <p:pic>
          <p:nvPicPr>
            <p:cNvPr id="3" name="Picture 2"/>
            <p:cNvPicPr>
              <a:picLocks noChangeAspect="1"/>
            </p:cNvPicPr>
            <p:nvPr/>
          </p:nvPicPr>
          <p:blipFill rotWithShape="1">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t="7780" b="29596"/>
            <a:stretch/>
          </p:blipFill>
          <p:spPr>
            <a:xfrm>
              <a:off x="304800" y="354842"/>
              <a:ext cx="3124200" cy="28739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rotWithShape="1">
            <a:blip r:embed="rId4">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rcRect t="3568" r="18186" b="10420"/>
            <a:stretch/>
          </p:blipFill>
          <p:spPr>
            <a:xfrm>
              <a:off x="3505200" y="354842"/>
              <a:ext cx="2057400" cy="28739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grpSp>
        <p:nvGrpSpPr>
          <p:cNvPr id="16" name="Group 15"/>
          <p:cNvGrpSpPr/>
          <p:nvPr/>
        </p:nvGrpSpPr>
        <p:grpSpPr>
          <a:xfrm>
            <a:off x="5434085" y="354842"/>
            <a:ext cx="3328915" cy="4723501"/>
            <a:chOff x="5434085" y="354842"/>
            <a:chExt cx="3328915" cy="4979158"/>
          </a:xfrm>
        </p:grpSpPr>
        <p:pic>
          <p:nvPicPr>
            <p:cNvPr id="8" name="Picture 7"/>
            <p:cNvPicPr>
              <a:picLocks noChangeAspect="1"/>
            </p:cNvPicPr>
            <p:nvPr/>
          </p:nvPicPr>
          <p:blipFill rotWithShape="1">
            <a:blip r:embed="rId6">
              <a:extLst>
                <a:ext uri="{28A0092B-C50C-407E-A947-70E740481C1C}">
                  <a14:useLocalDpi xmlns:a14="http://schemas.microsoft.com/office/drawing/2010/main" val="0"/>
                </a:ext>
              </a:extLst>
            </a:blip>
            <a:srcRect r="34059"/>
            <a:stretch/>
          </p:blipFill>
          <p:spPr>
            <a:xfrm>
              <a:off x="5434086" y="354842"/>
              <a:ext cx="3328914" cy="31503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15" name="Group 14"/>
            <p:cNvGrpSpPr/>
            <p:nvPr/>
          </p:nvGrpSpPr>
          <p:grpSpPr>
            <a:xfrm>
              <a:off x="5434085" y="3581400"/>
              <a:ext cx="3328915" cy="1752600"/>
              <a:chOff x="4648200" y="3581400"/>
              <a:chExt cx="3328915" cy="1752600"/>
            </a:xfrm>
          </p:grpSpPr>
          <p:grpSp>
            <p:nvGrpSpPr>
              <p:cNvPr id="12" name="Group 11"/>
              <p:cNvGrpSpPr/>
              <p:nvPr/>
            </p:nvGrpSpPr>
            <p:grpSpPr>
              <a:xfrm>
                <a:off x="4648200" y="3581400"/>
                <a:ext cx="2209799" cy="1752600"/>
                <a:chOff x="5791200" y="3303462"/>
                <a:chExt cx="2485241" cy="2132223"/>
              </a:xfrm>
            </p:grpSpPr>
            <p:pic>
              <p:nvPicPr>
                <p:cNvPr id="5" name="Picture 4"/>
                <p:cNvPicPr>
                  <a:picLocks noChangeAspect="1"/>
                </p:cNvPicPr>
                <p:nvPr/>
              </p:nvPicPr>
              <p:blipFill rotWithShape="1">
                <a:blip r:embed="rId7">
                  <a:extLst>
                    <a:ext uri="{28A0092B-C50C-407E-A947-70E740481C1C}">
                      <a14:useLocalDpi xmlns:a14="http://schemas.microsoft.com/office/drawing/2010/main" val="0"/>
                    </a:ext>
                  </a:extLst>
                </a:blip>
                <a:srcRect l="13674" t="38127" r="54036"/>
                <a:stretch/>
              </p:blipFill>
              <p:spPr>
                <a:xfrm>
                  <a:off x="5791200" y="3303462"/>
                  <a:ext cx="2485241" cy="21322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849487">
                  <a:off x="5872723" y="3467806"/>
                  <a:ext cx="2155445" cy="185121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pic>
            <p:nvPicPr>
              <p:cNvPr id="13" name="Picture 12"/>
              <p:cNvPicPr>
                <a:picLocks noChangeAspect="1"/>
              </p:cNvPicPr>
              <p:nvPr/>
            </p:nvPicPr>
            <p:blipFill rotWithShape="1">
              <a:blip r:embed="rId9">
                <a:extLst>
                  <a:ext uri="{28A0092B-C50C-407E-A947-70E740481C1C}">
                    <a14:useLocalDpi xmlns:a14="http://schemas.microsoft.com/office/drawing/2010/main" val="0"/>
                  </a:ext>
                </a:extLst>
              </a:blip>
              <a:srcRect l="43749" t="12222" r="13527"/>
              <a:stretch/>
            </p:blipFill>
            <p:spPr>
              <a:xfrm>
                <a:off x="6857999" y="3581400"/>
                <a:ext cx="1119116" cy="1752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grpSp>
    </p:spTree>
    <p:extLst>
      <p:ext uri="{BB962C8B-B14F-4D97-AF65-F5344CB8AC3E}">
        <p14:creationId xmlns:p14="http://schemas.microsoft.com/office/powerpoint/2010/main" val="1204079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down)">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443345"/>
            <a:ext cx="2514600" cy="34428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4915" y="447675"/>
            <a:ext cx="2460085" cy="34385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p:cNvSpPr txBox="1"/>
          <p:nvPr/>
        </p:nvSpPr>
        <p:spPr>
          <a:xfrm>
            <a:off x="1295400" y="4207592"/>
            <a:ext cx="4759636" cy="646331"/>
          </a:xfrm>
          <a:prstGeom prst="rect">
            <a:avLst/>
          </a:prstGeom>
          <a:noFill/>
        </p:spPr>
        <p:txBody>
          <a:bodyPr wrap="none" rtlCol="0">
            <a:spAutoFit/>
            <a:scene3d>
              <a:camera prst="orthographicFront"/>
              <a:lightRig rig="threePt" dir="t"/>
            </a:scene3d>
            <a:sp3d extrusionH="57150">
              <a:bevelT w="38100" h="38100"/>
            </a:sp3d>
          </a:bodyPr>
          <a:lstStyle/>
          <a:p>
            <a:r>
              <a:rPr lang="bn-BD" sz="3600" b="1">
                <a:solidFill>
                  <a:srgbClr val="C00000"/>
                </a:solidFill>
                <a:latin typeface="Kalpurush" panose="02000600000000000000" pitchFamily="2" charset="0"/>
                <a:cs typeface="Kalpurush" panose="02000600000000000000" pitchFamily="2" charset="0"/>
              </a:rPr>
              <a:t>স্বপন </a:t>
            </a:r>
            <a:r>
              <a:rPr lang="bn-BD" sz="3600" b="1" dirty="0">
                <a:solidFill>
                  <a:srgbClr val="C00000"/>
                </a:solidFill>
                <a:latin typeface="Kalpurush" panose="02000600000000000000" pitchFamily="2" charset="0"/>
                <a:cs typeface="Kalpurush" panose="02000600000000000000" pitchFamily="2" charset="0"/>
              </a:rPr>
              <a:t>দেখিয়া আকুল পুজারী </a:t>
            </a:r>
            <a:endParaRPr lang="en-US" sz="3600" b="1" dirty="0">
              <a:solidFill>
                <a:srgbClr val="C00000"/>
              </a:solidFill>
              <a:latin typeface="Kalpurush" panose="02000600000000000000" pitchFamily="2" charset="0"/>
              <a:cs typeface="Kalpurush" panose="02000600000000000000" pitchFamily="2" charset="0"/>
            </a:endParaRPr>
          </a:p>
        </p:txBody>
      </p:sp>
      <p:sp>
        <p:nvSpPr>
          <p:cNvPr id="7" name="TextBox 6"/>
          <p:cNvSpPr txBox="1"/>
          <p:nvPr/>
        </p:nvSpPr>
        <p:spPr>
          <a:xfrm>
            <a:off x="5214430" y="4207592"/>
            <a:ext cx="2807179" cy="646331"/>
          </a:xfrm>
          <a:prstGeom prst="rect">
            <a:avLst/>
          </a:prstGeom>
          <a:noFill/>
        </p:spPr>
        <p:txBody>
          <a:bodyPr wrap="none" rtlCol="0">
            <a:spAutoFit/>
            <a:scene3d>
              <a:camera prst="orthographicFront"/>
              <a:lightRig rig="threePt" dir="t"/>
            </a:scene3d>
            <a:sp3d extrusionH="57150">
              <a:bevelT w="38100" h="38100"/>
            </a:sp3d>
          </a:bodyPr>
          <a:lstStyle/>
          <a:p>
            <a:r>
              <a:rPr lang="bn-BD" sz="3600" b="1" dirty="0">
                <a:solidFill>
                  <a:srgbClr val="C00000"/>
                </a:solidFill>
                <a:latin typeface="Kalpurush" panose="02000600000000000000" pitchFamily="2" charset="0"/>
                <a:cs typeface="Kalpurush" panose="02000600000000000000" pitchFamily="2" charset="0"/>
              </a:rPr>
              <a:t>খুলিল ভজনালয়,</a:t>
            </a:r>
            <a:endParaRPr lang="en-US" b="1" dirty="0">
              <a:solidFill>
                <a:srgbClr val="C00000"/>
              </a:solidFill>
              <a:latin typeface="Kalpurush" panose="02000600000000000000" pitchFamily="2" charset="0"/>
              <a:cs typeface="Kalpurush" panose="02000600000000000000" pitchFamily="2" charset="0"/>
            </a:endParaRPr>
          </a:p>
        </p:txBody>
      </p:sp>
      <p:sp>
        <p:nvSpPr>
          <p:cNvPr id="8" name="TextBox 7"/>
          <p:cNvSpPr txBox="1"/>
          <p:nvPr/>
        </p:nvSpPr>
        <p:spPr>
          <a:xfrm>
            <a:off x="1066832" y="4876800"/>
            <a:ext cx="7835799" cy="646331"/>
          </a:xfrm>
          <a:prstGeom prst="rect">
            <a:avLst/>
          </a:prstGeom>
          <a:noFill/>
        </p:spPr>
        <p:txBody>
          <a:bodyPr wrap="none" rtlCol="0">
            <a:spAutoFit/>
            <a:scene3d>
              <a:camera prst="orthographicFront"/>
              <a:lightRig rig="threePt" dir="t"/>
            </a:scene3d>
            <a:sp3d extrusionH="57150">
              <a:bevelT w="38100" h="38100"/>
            </a:sp3d>
          </a:bodyPr>
          <a:lstStyle/>
          <a:p>
            <a:r>
              <a:rPr lang="bn-BD" sz="3600" b="1" dirty="0">
                <a:solidFill>
                  <a:srgbClr val="C00000"/>
                </a:solidFill>
                <a:latin typeface="Kalpurush" panose="02000600000000000000" pitchFamily="2" charset="0"/>
                <a:cs typeface="Kalpurush" panose="02000600000000000000" pitchFamily="2" charset="0"/>
              </a:rPr>
              <a:t>দেবতার বরে আজ রাজা-টাজা হয়ে যাবে নিশ্চয়!</a:t>
            </a:r>
            <a:endParaRPr lang="en-US" sz="2800" b="1" dirty="0">
              <a:solidFill>
                <a:srgbClr val="C00000"/>
              </a:solidFill>
              <a:latin typeface="Kalpurush" panose="02000600000000000000" pitchFamily="2" charset="0"/>
              <a:cs typeface="Kalpurush" panose="02000600000000000000" pitchFamily="2" charset="0"/>
            </a:endParaRPr>
          </a:p>
        </p:txBody>
      </p:sp>
      <p:grpSp>
        <p:nvGrpSpPr>
          <p:cNvPr id="9" name="Group 8"/>
          <p:cNvGrpSpPr/>
          <p:nvPr/>
        </p:nvGrpSpPr>
        <p:grpSpPr>
          <a:xfrm>
            <a:off x="6096000" y="413039"/>
            <a:ext cx="2784912" cy="3473161"/>
            <a:chOff x="5978089" y="117904"/>
            <a:chExt cx="2784912" cy="3168361"/>
          </a:xfrm>
        </p:grpSpPr>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r="50000"/>
            <a:stretch/>
          </p:blipFill>
          <p:spPr>
            <a:xfrm>
              <a:off x="5978089" y="152541"/>
              <a:ext cx="2743200" cy="31337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l="19357" r="14829"/>
            <a:stretch/>
          </p:blipFill>
          <p:spPr>
            <a:xfrm>
              <a:off x="7467601" y="117904"/>
              <a:ext cx="1295400" cy="1608426"/>
            </a:xfrm>
            <a:prstGeom prst="rect">
              <a:avLst/>
            </a:prstGeom>
            <a:ln>
              <a:noFill/>
            </a:ln>
            <a:effectLst>
              <a:softEdge rad="112500"/>
            </a:effectLst>
          </p:spPr>
        </p:pic>
      </p:grpSp>
    </p:spTree>
    <p:extLst>
      <p:ext uri="{BB962C8B-B14F-4D97-AF65-F5344CB8AC3E}">
        <p14:creationId xmlns:p14="http://schemas.microsoft.com/office/powerpoint/2010/main" val="1860779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arn(inVertical)">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6824" y="4660750"/>
            <a:ext cx="6005170" cy="646331"/>
          </a:xfrm>
          <a:prstGeom prst="rect">
            <a:avLst/>
          </a:prstGeom>
          <a:noFill/>
        </p:spPr>
        <p:txBody>
          <a:bodyPr wrap="none" rtlCol="0">
            <a:spAutoFit/>
            <a:scene3d>
              <a:camera prst="orthographicFront"/>
              <a:lightRig rig="threePt" dir="t"/>
            </a:scene3d>
            <a:sp3d extrusionH="57150">
              <a:bevelT w="38100" h="38100"/>
            </a:sp3d>
          </a:bodyPr>
          <a:lstStyle/>
          <a:p>
            <a:r>
              <a:rPr lang="bn-BD" sz="3600" b="1" dirty="0">
                <a:solidFill>
                  <a:srgbClr val="002060"/>
                </a:solidFill>
                <a:latin typeface="Kalpurush" panose="02000600000000000000" pitchFamily="2" charset="0"/>
                <a:cs typeface="Kalpurush" panose="02000600000000000000" pitchFamily="2" charset="0"/>
              </a:rPr>
              <a:t>জীর্ণ-বস্ত্র শীর্ণ-গাত্র,</a:t>
            </a:r>
            <a:r>
              <a:rPr lang="bn-IN" sz="3600" b="1" dirty="0">
                <a:solidFill>
                  <a:srgbClr val="002060"/>
                </a:solidFill>
                <a:latin typeface="Kalpurush" panose="02000600000000000000" pitchFamily="2" charset="0"/>
                <a:cs typeface="Kalpurush" panose="02000600000000000000" pitchFamily="2" charset="0"/>
              </a:rPr>
              <a:t> </a:t>
            </a:r>
            <a:r>
              <a:rPr lang="bn-BD" sz="3600" b="1" dirty="0">
                <a:solidFill>
                  <a:srgbClr val="002060"/>
                </a:solidFill>
                <a:latin typeface="Kalpurush" panose="02000600000000000000" pitchFamily="2" charset="0"/>
                <a:cs typeface="Kalpurush" panose="02000600000000000000" pitchFamily="2" charset="0"/>
              </a:rPr>
              <a:t>ক্ষুধায় কন্ঠ ক্ষীণ-</a:t>
            </a:r>
            <a:endParaRPr lang="en-US" b="1" dirty="0">
              <a:solidFill>
                <a:srgbClr val="002060"/>
              </a:solidFill>
              <a:latin typeface="Kalpurush" panose="02000600000000000000" pitchFamily="2" charset="0"/>
              <a:cs typeface="Kalpurush" panose="02000600000000000000" pitchFamily="2" charset="0"/>
            </a:endParaRPr>
          </a:p>
        </p:txBody>
      </p:sp>
      <p:sp>
        <p:nvSpPr>
          <p:cNvPr id="3" name="TextBox 2"/>
          <p:cNvSpPr txBox="1"/>
          <p:nvPr/>
        </p:nvSpPr>
        <p:spPr>
          <a:xfrm>
            <a:off x="381000" y="5320145"/>
            <a:ext cx="8582799" cy="646331"/>
          </a:xfrm>
          <a:prstGeom prst="rect">
            <a:avLst/>
          </a:prstGeom>
          <a:noFill/>
        </p:spPr>
        <p:txBody>
          <a:bodyPr wrap="none" rtlCol="0">
            <a:spAutoFit/>
            <a:scene3d>
              <a:camera prst="orthographicFront"/>
              <a:lightRig rig="threePt" dir="t"/>
            </a:scene3d>
            <a:sp3d extrusionH="57150">
              <a:bevelT w="38100" h="38100"/>
            </a:sp3d>
          </a:bodyPr>
          <a:lstStyle/>
          <a:p>
            <a:r>
              <a:rPr lang="bn-BD" sz="3600" b="1" dirty="0">
                <a:solidFill>
                  <a:srgbClr val="008000"/>
                </a:solidFill>
                <a:latin typeface="Kalpurush" panose="02000600000000000000" pitchFamily="2" charset="0"/>
                <a:cs typeface="Kalpurush" panose="02000600000000000000" pitchFamily="2" charset="0"/>
              </a:rPr>
              <a:t>ডাকিল পান্থ,</a:t>
            </a:r>
            <a:r>
              <a:rPr lang="bn-IN" sz="3600" b="1" dirty="0">
                <a:solidFill>
                  <a:srgbClr val="008000"/>
                </a:solidFill>
                <a:latin typeface="Kalpurush" panose="02000600000000000000" pitchFamily="2" charset="0"/>
                <a:cs typeface="Kalpurush" panose="02000600000000000000" pitchFamily="2" charset="0"/>
              </a:rPr>
              <a:t> </a:t>
            </a:r>
            <a:r>
              <a:rPr lang="bn-BD" sz="3600" b="1" dirty="0">
                <a:solidFill>
                  <a:srgbClr val="008000"/>
                </a:solidFill>
                <a:latin typeface="Kalpurush" panose="02000600000000000000" pitchFamily="2" charset="0"/>
                <a:cs typeface="Kalpurush" panose="02000600000000000000" pitchFamily="2" charset="0"/>
              </a:rPr>
              <a:t>‘দ্বার খোলো বাবা, খাইনিতো সাত দিন!’</a:t>
            </a:r>
            <a:endParaRPr lang="en-US" b="1" dirty="0">
              <a:solidFill>
                <a:srgbClr val="008000"/>
              </a:solidFill>
              <a:latin typeface="Kalpurush" panose="02000600000000000000" pitchFamily="2" charset="0"/>
              <a:cs typeface="Kalpurush" panose="02000600000000000000" pitchFamily="2" charset="0"/>
            </a:endParaRPr>
          </a:p>
        </p:txBody>
      </p:sp>
      <p:pic>
        <p:nvPicPr>
          <p:cNvPr id="7" name="Picture 6"/>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t="15444"/>
          <a:stretch/>
        </p:blipFill>
        <p:spPr>
          <a:xfrm>
            <a:off x="4876800" y="685801"/>
            <a:ext cx="3886200" cy="34289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tretch>
            <a:fillRect/>
          </a:stretch>
        </p:blipFill>
        <p:spPr>
          <a:xfrm>
            <a:off x="381000" y="685800"/>
            <a:ext cx="3951436" cy="3429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095985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inVertical)">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36435" y="4510506"/>
            <a:ext cx="4047903" cy="646331"/>
          </a:xfrm>
          <a:prstGeom prst="rect">
            <a:avLst/>
          </a:prstGeom>
          <a:noFill/>
        </p:spPr>
        <p:txBody>
          <a:bodyPr wrap="none" rtlCol="0">
            <a:spAutoFit/>
            <a:scene3d>
              <a:camera prst="orthographicFront"/>
              <a:lightRig rig="threePt" dir="t"/>
            </a:scene3d>
            <a:sp3d extrusionH="57150">
              <a:bevelT w="38100" h="38100"/>
            </a:sp3d>
          </a:bodyPr>
          <a:lstStyle/>
          <a:p>
            <a:r>
              <a:rPr lang="bn-BD" sz="3600" b="1" dirty="0">
                <a:solidFill>
                  <a:srgbClr val="C00000"/>
                </a:solidFill>
                <a:latin typeface="Kalpurush" panose="02000600000000000000" pitchFamily="2" charset="0"/>
                <a:cs typeface="Kalpurush" panose="02000600000000000000" pitchFamily="2" charset="0"/>
              </a:rPr>
              <a:t>সহসা বন্ধ হলো মন্দির, </a:t>
            </a:r>
            <a:endParaRPr lang="en-US" sz="3600" b="1" dirty="0">
              <a:solidFill>
                <a:srgbClr val="C00000"/>
              </a:solidFill>
              <a:latin typeface="Kalpurush" panose="02000600000000000000" pitchFamily="2" charset="0"/>
              <a:cs typeface="Kalpurush" panose="02000600000000000000" pitchFamily="2" charset="0"/>
            </a:endParaRPr>
          </a:p>
        </p:txBody>
      </p:sp>
      <p:sp>
        <p:nvSpPr>
          <p:cNvPr id="3" name="TextBox 2"/>
          <p:cNvSpPr txBox="1"/>
          <p:nvPr/>
        </p:nvSpPr>
        <p:spPr>
          <a:xfrm>
            <a:off x="4724400" y="4510506"/>
            <a:ext cx="3310522" cy="646331"/>
          </a:xfrm>
          <a:prstGeom prst="rect">
            <a:avLst/>
          </a:prstGeom>
          <a:noFill/>
        </p:spPr>
        <p:txBody>
          <a:bodyPr wrap="none" rtlCol="0">
            <a:spAutoFit/>
            <a:scene3d>
              <a:camera prst="orthographicFront"/>
              <a:lightRig rig="threePt" dir="t"/>
            </a:scene3d>
            <a:sp3d extrusionH="57150">
              <a:bevelT w="38100" h="38100"/>
            </a:sp3d>
          </a:bodyPr>
          <a:lstStyle/>
          <a:p>
            <a:r>
              <a:rPr lang="bn-BD" sz="3600" b="1" dirty="0">
                <a:solidFill>
                  <a:srgbClr val="008000"/>
                </a:solidFill>
                <a:latin typeface="Kalpurush" panose="02000600000000000000" pitchFamily="2" charset="0"/>
                <a:cs typeface="Kalpurush" panose="02000600000000000000" pitchFamily="2" charset="0"/>
              </a:rPr>
              <a:t>ভুখারি ফিরিয়া চলে,</a:t>
            </a:r>
            <a:endParaRPr lang="en-US" sz="3600" b="1" dirty="0">
              <a:solidFill>
                <a:srgbClr val="008000"/>
              </a:solidFill>
              <a:latin typeface="Kalpurush" panose="02000600000000000000" pitchFamily="2" charset="0"/>
              <a:cs typeface="Kalpurush" panose="02000600000000000000" pitchFamily="2"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838200"/>
            <a:ext cx="2514600" cy="3200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800" y="838200"/>
            <a:ext cx="2476500" cy="3200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p:cNvSpPr txBox="1"/>
          <p:nvPr/>
        </p:nvSpPr>
        <p:spPr>
          <a:xfrm>
            <a:off x="1219200" y="5105400"/>
            <a:ext cx="7670690" cy="646331"/>
          </a:xfrm>
          <a:prstGeom prst="rect">
            <a:avLst/>
          </a:prstGeom>
          <a:noFill/>
        </p:spPr>
        <p:txBody>
          <a:bodyPr wrap="none" rtlCol="0">
            <a:spAutoFit/>
            <a:scene3d>
              <a:camera prst="orthographicFront"/>
              <a:lightRig rig="threePt" dir="t"/>
            </a:scene3d>
            <a:sp3d extrusionH="57150">
              <a:bevelT w="38100" h="38100"/>
            </a:sp3d>
          </a:bodyPr>
          <a:lstStyle/>
          <a:p>
            <a:r>
              <a:rPr lang="bn-BD" sz="3600" b="1" dirty="0">
                <a:latin typeface="Kalpurush" panose="02000600000000000000" pitchFamily="2" charset="0"/>
                <a:cs typeface="Kalpurush" panose="02000600000000000000" pitchFamily="2" charset="0"/>
              </a:rPr>
              <a:t>তিমিররাত্রি</a:t>
            </a:r>
            <a:r>
              <a:rPr lang="bn-BD" sz="3600" b="1" dirty="0">
                <a:solidFill>
                  <a:srgbClr val="C00000"/>
                </a:solidFill>
                <a:latin typeface="Kalpurush" panose="02000600000000000000" pitchFamily="2" charset="0"/>
                <a:cs typeface="Kalpurush" panose="02000600000000000000" pitchFamily="2" charset="0"/>
              </a:rPr>
              <a:t>, পথ জুরে তার ক্ষুধার মানিক জ্বলে</a:t>
            </a:r>
            <a:r>
              <a:rPr lang="bn-IN" sz="3600" b="1" dirty="0">
                <a:solidFill>
                  <a:srgbClr val="C00000"/>
                </a:solidFill>
                <a:latin typeface="Kalpurush" panose="02000600000000000000" pitchFamily="2" charset="0"/>
                <a:cs typeface="Kalpurush" panose="02000600000000000000" pitchFamily="2" charset="0"/>
              </a:rPr>
              <a:t>!</a:t>
            </a:r>
            <a:endParaRPr lang="en-US" b="1" dirty="0">
              <a:solidFill>
                <a:srgbClr val="C00000"/>
              </a:solidFill>
              <a:latin typeface="Kalpurush" panose="02000600000000000000" pitchFamily="2" charset="0"/>
              <a:cs typeface="Kalpurush" panose="02000600000000000000" pitchFamily="2" charset="0"/>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24600" y="838200"/>
            <a:ext cx="2438400" cy="3200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771794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inVertical)">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arn(inVertical)">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5800" y="4719750"/>
            <a:ext cx="3312125" cy="646331"/>
          </a:xfrm>
          <a:prstGeom prst="rect">
            <a:avLst/>
          </a:prstGeom>
          <a:noFill/>
        </p:spPr>
        <p:txBody>
          <a:bodyPr wrap="none" rtlCol="0">
            <a:spAutoFit/>
            <a:scene3d>
              <a:camera prst="orthographicFront"/>
              <a:lightRig rig="threePt" dir="t"/>
            </a:scene3d>
            <a:sp3d extrusionH="57150">
              <a:bevelT w="38100" h="38100"/>
            </a:sp3d>
          </a:bodyPr>
          <a:lstStyle/>
          <a:p>
            <a:r>
              <a:rPr lang="bn-BD" sz="3600" b="1" dirty="0">
                <a:solidFill>
                  <a:srgbClr val="008000"/>
                </a:solidFill>
                <a:latin typeface="Kalpurush" panose="02000600000000000000" pitchFamily="2" charset="0"/>
                <a:cs typeface="Kalpurush" panose="02000600000000000000" pitchFamily="2" charset="0"/>
              </a:rPr>
              <a:t>ভুখারি ফুকারি’ কয়,</a:t>
            </a:r>
            <a:endParaRPr lang="en-US" sz="3600" b="1" dirty="0">
              <a:solidFill>
                <a:srgbClr val="008000"/>
              </a:solidFill>
              <a:latin typeface="Kalpurush" panose="02000600000000000000" pitchFamily="2" charset="0"/>
              <a:cs typeface="Kalpurush" panose="02000600000000000000" pitchFamily="2" charset="0"/>
            </a:endParaRPr>
          </a:p>
        </p:txBody>
      </p:sp>
      <p:sp>
        <p:nvSpPr>
          <p:cNvPr id="4" name="TextBox 3"/>
          <p:cNvSpPr txBox="1"/>
          <p:nvPr/>
        </p:nvSpPr>
        <p:spPr>
          <a:xfrm>
            <a:off x="533400" y="5366080"/>
            <a:ext cx="3416320" cy="646331"/>
          </a:xfrm>
          <a:prstGeom prst="rect">
            <a:avLst/>
          </a:prstGeom>
          <a:noFill/>
        </p:spPr>
        <p:txBody>
          <a:bodyPr wrap="none" rtlCol="0">
            <a:spAutoFit/>
            <a:scene3d>
              <a:camera prst="orthographicFront"/>
              <a:lightRig rig="threePt" dir="t"/>
            </a:scene3d>
            <a:sp3d extrusionH="57150">
              <a:bevelT w="38100" h="38100"/>
            </a:sp3d>
          </a:bodyPr>
          <a:lstStyle/>
          <a:p>
            <a:r>
              <a:rPr lang="bn-BD" sz="3600" b="1" dirty="0">
                <a:solidFill>
                  <a:srgbClr val="002060"/>
                </a:solidFill>
                <a:latin typeface="Kalpurush" panose="02000600000000000000" pitchFamily="2" charset="0"/>
                <a:cs typeface="Kalpurush" panose="02000600000000000000" pitchFamily="2" charset="0"/>
              </a:rPr>
              <a:t>‘ঐ মন্দির</a:t>
            </a:r>
            <a:r>
              <a:rPr lang="en-US" sz="3600" b="1" dirty="0">
                <a:solidFill>
                  <a:srgbClr val="002060"/>
                </a:solidFill>
                <a:latin typeface="Kalpurush" panose="02000600000000000000" pitchFamily="2" charset="0"/>
                <a:cs typeface="Kalpurush" panose="02000600000000000000" pitchFamily="2" charset="0"/>
              </a:rPr>
              <a:t> </a:t>
            </a:r>
            <a:r>
              <a:rPr lang="bn-BD" sz="3600" b="1" dirty="0">
                <a:solidFill>
                  <a:srgbClr val="002060"/>
                </a:solidFill>
                <a:latin typeface="Kalpurush" panose="02000600000000000000" pitchFamily="2" charset="0"/>
                <a:cs typeface="Kalpurush" panose="02000600000000000000" pitchFamily="2" charset="0"/>
              </a:rPr>
              <a:t>পূজারীর, </a:t>
            </a:r>
            <a:endParaRPr lang="en-US" sz="3600" b="1" dirty="0">
              <a:solidFill>
                <a:srgbClr val="002060"/>
              </a:solidFill>
              <a:latin typeface="Kalpurush" panose="02000600000000000000" pitchFamily="2" charset="0"/>
              <a:cs typeface="Kalpurush" panose="02000600000000000000" pitchFamily="2" charset="0"/>
            </a:endParaRPr>
          </a:p>
        </p:txBody>
      </p:sp>
      <p:grpSp>
        <p:nvGrpSpPr>
          <p:cNvPr id="2" name="Group 1"/>
          <p:cNvGrpSpPr/>
          <p:nvPr/>
        </p:nvGrpSpPr>
        <p:grpSpPr>
          <a:xfrm>
            <a:off x="3429000" y="381000"/>
            <a:ext cx="5334000" cy="3733800"/>
            <a:chOff x="3429000" y="685799"/>
            <a:chExt cx="5334000" cy="289560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000" y="685799"/>
              <a:ext cx="3200400" cy="2895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9400" y="685799"/>
              <a:ext cx="2133600" cy="2895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grpSp>
        <p:nvGrpSpPr>
          <p:cNvPr id="6" name="Group 5"/>
          <p:cNvGrpSpPr/>
          <p:nvPr/>
        </p:nvGrpSpPr>
        <p:grpSpPr>
          <a:xfrm>
            <a:off x="3276600" y="4719750"/>
            <a:ext cx="5486400" cy="1681050"/>
            <a:chOff x="3276600" y="4719750"/>
            <a:chExt cx="5486400" cy="1681050"/>
          </a:xfrm>
        </p:grpSpPr>
        <p:sp>
          <p:nvSpPr>
            <p:cNvPr id="5" name="TextBox 4"/>
            <p:cNvSpPr txBox="1"/>
            <p:nvPr/>
          </p:nvSpPr>
          <p:spPr>
            <a:xfrm>
              <a:off x="3276600" y="5366081"/>
              <a:ext cx="4225837" cy="646331"/>
            </a:xfrm>
            <a:prstGeom prst="rect">
              <a:avLst/>
            </a:prstGeom>
            <a:noFill/>
          </p:spPr>
          <p:txBody>
            <a:bodyPr wrap="none" rtlCol="0">
              <a:spAutoFit/>
              <a:scene3d>
                <a:camera prst="orthographicFront"/>
                <a:lightRig rig="threePt" dir="t"/>
              </a:scene3d>
              <a:sp3d extrusionH="57150">
                <a:bevelT w="38100" h="38100"/>
              </a:sp3d>
            </a:bodyPr>
            <a:lstStyle/>
            <a:p>
              <a:r>
                <a:rPr lang="bn-BD" sz="3600" b="1" dirty="0">
                  <a:solidFill>
                    <a:srgbClr val="C00000"/>
                  </a:solidFill>
                  <a:latin typeface="Kalpurush" panose="02000600000000000000" pitchFamily="2" charset="0"/>
                  <a:cs typeface="Kalpurush" panose="02000600000000000000" pitchFamily="2" charset="0"/>
                </a:rPr>
                <a:t>হায় দেবতা, তোমার নয়!’</a:t>
              </a:r>
              <a:endParaRPr lang="en-US" sz="3600" b="1" dirty="0">
                <a:solidFill>
                  <a:srgbClr val="C00000"/>
                </a:solidFill>
                <a:latin typeface="Kalpurush" panose="02000600000000000000" pitchFamily="2" charset="0"/>
                <a:cs typeface="Kalpurush" panose="02000600000000000000" pitchFamily="2" charset="0"/>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2800" y="4719750"/>
              <a:ext cx="1600200" cy="16810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pic>
        <p:nvPicPr>
          <p:cNvPr id="13" name="Picture 12"/>
          <p:cNvPicPr>
            <a:picLocks noChangeAspect="1"/>
          </p:cNvPicPr>
          <p:nvPr/>
        </p:nvPicPr>
        <p:blipFill rotWithShape="1">
          <a:blip r:embed="rId5">
            <a:extLst>
              <a:ext uri="{BEBA8EAE-BF5A-486C-A8C5-ECC9F3942E4B}">
                <a14:imgProps xmlns:a14="http://schemas.microsoft.com/office/drawing/2010/main">
                  <a14:imgLayer r:embed="rId6">
                    <a14:imgEffect>
                      <a14:artisticMosiaicBubbles/>
                    </a14:imgEffect>
                    <a14:imgEffect>
                      <a14:brightnessContrast bright="-40000" contrast="40000"/>
                    </a14:imgEffect>
                  </a14:imgLayer>
                </a14:imgProps>
              </a:ext>
              <a:ext uri="{28A0092B-C50C-407E-A947-70E740481C1C}">
                <a14:useLocalDpi xmlns:a14="http://schemas.microsoft.com/office/drawing/2010/main" val="0"/>
              </a:ext>
            </a:extLst>
          </a:blip>
          <a:srcRect l="24898" t="6439"/>
          <a:stretch/>
        </p:blipFill>
        <p:spPr>
          <a:xfrm>
            <a:off x="381000" y="381000"/>
            <a:ext cx="2590800" cy="37337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66846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7081" y="4648200"/>
            <a:ext cx="7408719" cy="1323439"/>
          </a:xfrm>
          <a:prstGeom prst="rect">
            <a:avLst/>
          </a:prstGeom>
          <a:noFill/>
        </p:spPr>
        <p:txBody>
          <a:bodyPr wrap="square" rtlCol="0">
            <a:spAutoFit/>
            <a:scene3d>
              <a:camera prst="orthographicFront"/>
              <a:lightRig rig="threePt" dir="t"/>
            </a:scene3d>
            <a:sp3d extrusionH="57150">
              <a:bevelT w="38100" h="38100"/>
            </a:sp3d>
          </a:bodyPr>
          <a:lstStyle/>
          <a:p>
            <a:r>
              <a:rPr lang="bn-BD" sz="4000" b="1" dirty="0">
                <a:solidFill>
                  <a:srgbClr val="002060"/>
                </a:solidFill>
                <a:latin typeface="Kalpurush" panose="02000600000000000000" pitchFamily="2" charset="0"/>
                <a:cs typeface="Kalpurush" panose="02000600000000000000" pitchFamily="2" charset="0"/>
              </a:rPr>
              <a:t>মসজিদে কাল শিরনি আছিল,</a:t>
            </a:r>
            <a:r>
              <a:rPr lang="en-US" sz="4000" b="1" dirty="0">
                <a:solidFill>
                  <a:srgbClr val="002060"/>
                </a:solidFill>
                <a:latin typeface="Kalpurush" panose="02000600000000000000" pitchFamily="2" charset="0"/>
                <a:cs typeface="Kalpurush" panose="02000600000000000000" pitchFamily="2" charset="0"/>
              </a:rPr>
              <a:t> </a:t>
            </a:r>
            <a:r>
              <a:rPr lang="bn-BD" sz="4000" b="1" dirty="0">
                <a:solidFill>
                  <a:srgbClr val="002060"/>
                </a:solidFill>
                <a:latin typeface="Kalpurush" panose="02000600000000000000" pitchFamily="2" charset="0"/>
                <a:cs typeface="Kalpurush" panose="02000600000000000000" pitchFamily="2" charset="0"/>
              </a:rPr>
              <a:t>-অঢেল গোস্ত রুটি</a:t>
            </a:r>
            <a:endParaRPr lang="en-US" sz="4000" b="1" dirty="0">
              <a:solidFill>
                <a:srgbClr val="002060"/>
              </a:solidFill>
              <a:latin typeface="Kalpurush" panose="02000600000000000000" pitchFamily="2" charset="0"/>
              <a:cs typeface="Kalpurush" panose="02000600000000000000" pitchFamily="2" charset="0"/>
            </a:endParaRPr>
          </a:p>
        </p:txBody>
      </p:sp>
      <p:sp>
        <p:nvSpPr>
          <p:cNvPr id="3" name="TextBox 2"/>
          <p:cNvSpPr txBox="1"/>
          <p:nvPr/>
        </p:nvSpPr>
        <p:spPr>
          <a:xfrm>
            <a:off x="914400" y="5334000"/>
            <a:ext cx="8001000" cy="1323439"/>
          </a:xfrm>
          <a:prstGeom prst="rect">
            <a:avLst/>
          </a:prstGeom>
          <a:noFill/>
        </p:spPr>
        <p:txBody>
          <a:bodyPr wrap="square" rtlCol="0">
            <a:spAutoFit/>
            <a:scene3d>
              <a:camera prst="orthographicFront"/>
              <a:lightRig rig="threePt" dir="t"/>
            </a:scene3d>
            <a:sp3d extrusionH="57150">
              <a:bevelT w="38100" h="38100"/>
            </a:sp3d>
          </a:bodyPr>
          <a:lstStyle/>
          <a:p>
            <a:r>
              <a:rPr lang="bn-BD" sz="4000" b="1" dirty="0">
                <a:solidFill>
                  <a:schemeClr val="accent2">
                    <a:lumMod val="50000"/>
                  </a:schemeClr>
                </a:solidFill>
                <a:latin typeface="Kalpurush" panose="02000600000000000000" pitchFamily="2" charset="0"/>
                <a:cs typeface="Kalpurush" panose="02000600000000000000" pitchFamily="2" charset="0"/>
              </a:rPr>
              <a:t>বাঁচিয়া গিয়াছে, মোল্লা সাহেব হেসে তাই কুটি কুটি, </a:t>
            </a:r>
            <a:endParaRPr lang="en-US" sz="4000" b="1" dirty="0">
              <a:solidFill>
                <a:schemeClr val="accent2">
                  <a:lumMod val="50000"/>
                </a:schemeClr>
              </a:solidFill>
              <a:latin typeface="Kalpurush" panose="02000600000000000000" pitchFamily="2" charset="0"/>
              <a:cs typeface="Kalpurush" panose="02000600000000000000" pitchFamily="2" charset="0"/>
            </a:endParaRPr>
          </a:p>
        </p:txBody>
      </p:sp>
      <p:grpSp>
        <p:nvGrpSpPr>
          <p:cNvPr id="13" name="Group 12"/>
          <p:cNvGrpSpPr/>
          <p:nvPr/>
        </p:nvGrpSpPr>
        <p:grpSpPr>
          <a:xfrm>
            <a:off x="381000" y="457200"/>
            <a:ext cx="5334000" cy="3886199"/>
            <a:chOff x="228600" y="457201"/>
            <a:chExt cx="5486400" cy="352425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457201"/>
              <a:ext cx="2895600" cy="3524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9" name="Group 8"/>
            <p:cNvGrpSpPr/>
            <p:nvPr/>
          </p:nvGrpSpPr>
          <p:grpSpPr>
            <a:xfrm>
              <a:off x="3200400" y="457201"/>
              <a:ext cx="2514600" cy="3524250"/>
              <a:chOff x="3047998" y="-62345"/>
              <a:chExt cx="2819401" cy="4864676"/>
            </a:xfrm>
          </p:grpSpPr>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t="28049" b="18000"/>
              <a:stretch/>
            </p:blipFill>
            <p:spPr>
              <a:xfrm>
                <a:off x="3048000" y="3160568"/>
                <a:ext cx="2819398" cy="16417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29923" t="35380" r="6195"/>
              <a:stretch/>
            </p:blipFill>
            <p:spPr>
              <a:xfrm>
                <a:off x="3047998" y="1623580"/>
                <a:ext cx="2819400" cy="15006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a:picLocks noChangeAspect="1"/>
              </p:cNvPicPr>
              <p:nvPr/>
            </p:nvPicPr>
            <p:blipFill rotWithShape="1">
              <a:blip r:embed="rId5">
                <a:extLst>
                  <a:ext uri="{28A0092B-C50C-407E-A947-70E740481C1C}">
                    <a14:useLocalDpi xmlns:a14="http://schemas.microsoft.com/office/drawing/2010/main" val="0"/>
                  </a:ext>
                </a:extLst>
              </a:blip>
              <a:srcRect l="4733" r="17602"/>
              <a:stretch/>
            </p:blipFill>
            <p:spPr>
              <a:xfrm>
                <a:off x="3048000" y="-62345"/>
                <a:ext cx="2819399" cy="16478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grpSp>
      <p:grpSp>
        <p:nvGrpSpPr>
          <p:cNvPr id="12" name="Group 11"/>
          <p:cNvGrpSpPr/>
          <p:nvPr/>
        </p:nvGrpSpPr>
        <p:grpSpPr>
          <a:xfrm>
            <a:off x="6096000" y="422684"/>
            <a:ext cx="2667000" cy="3920715"/>
            <a:chOff x="6096000" y="422684"/>
            <a:chExt cx="2667000" cy="3558767"/>
          </a:xfrm>
        </p:grpSpPr>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6000" y="457201"/>
              <a:ext cx="2667000" cy="3524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Moon 3"/>
            <p:cNvSpPr/>
            <p:nvPr/>
          </p:nvSpPr>
          <p:spPr>
            <a:xfrm rot="5400000">
              <a:off x="6955041" y="-207759"/>
              <a:ext cx="796516" cy="2057402"/>
            </a:xfrm>
            <a:prstGeom prst="moon">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alpurush" panose="02000600000000000000" pitchFamily="2" charset="0"/>
                <a:cs typeface="Kalpurush" panose="02000600000000000000" pitchFamily="2" charset="0"/>
              </a:endParaRPr>
            </a:p>
          </p:txBody>
        </p:sp>
      </p:grpSp>
    </p:spTree>
    <p:extLst>
      <p:ext uri="{BB962C8B-B14F-4D97-AF65-F5344CB8AC3E}">
        <p14:creationId xmlns:p14="http://schemas.microsoft.com/office/powerpoint/2010/main" val="3957284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inVertical)">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272" y="5029200"/>
            <a:ext cx="9219190" cy="1200329"/>
          </a:xfrm>
          <a:prstGeom prst="rect">
            <a:avLst/>
          </a:prstGeom>
          <a:noFill/>
        </p:spPr>
        <p:txBody>
          <a:bodyPr wrap="none" rtlCol="0">
            <a:spAutoFit/>
            <a:scene3d>
              <a:camera prst="orthographicFront"/>
              <a:lightRig rig="threePt" dir="t"/>
            </a:scene3d>
            <a:sp3d extrusionH="57150">
              <a:bevelT w="38100" h="38100"/>
            </a:sp3d>
          </a:bodyPr>
          <a:lstStyle/>
          <a:p>
            <a:r>
              <a:rPr lang="bn-IN" sz="3600" b="1" dirty="0">
                <a:blipFill>
                  <a:blip r:embed="rId2"/>
                  <a:tile tx="0" ty="0" sx="100000" sy="100000" flip="none" algn="tl"/>
                </a:blipFill>
                <a:latin typeface="Kalpurush" panose="02000600000000000000" pitchFamily="2" charset="0"/>
                <a:cs typeface="Kalpurush" panose="02000600000000000000" pitchFamily="2" charset="0"/>
              </a:rPr>
              <a:t>     </a:t>
            </a:r>
            <a:r>
              <a:rPr lang="bn-BD" sz="3600" b="1" dirty="0">
                <a:solidFill>
                  <a:srgbClr val="008000"/>
                </a:solidFill>
                <a:latin typeface="Kalpurush" panose="02000600000000000000" pitchFamily="2" charset="0"/>
                <a:cs typeface="Kalpurush" panose="02000600000000000000" pitchFamily="2" charset="0"/>
              </a:rPr>
              <a:t>এমন সময় এলো মুসাফির গায়ে আজারির চিন</a:t>
            </a:r>
          </a:p>
          <a:p>
            <a:r>
              <a:rPr lang="bn-BD" sz="3600" b="1" dirty="0">
                <a:solidFill>
                  <a:srgbClr val="008000"/>
                </a:solidFill>
                <a:latin typeface="Kalpurush" panose="02000600000000000000" pitchFamily="2" charset="0"/>
                <a:cs typeface="Kalpurush" panose="02000600000000000000" pitchFamily="2" charset="0"/>
              </a:rPr>
              <a:t>বলে, ‘বাবা, আমি ভুকা ফাকা আছি আজ নিয়ে সাতদিন’।</a:t>
            </a:r>
          </a:p>
        </p:txBody>
      </p:sp>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762000" y="381000"/>
            <a:ext cx="7696200" cy="4343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659117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0" y="4495800"/>
            <a:ext cx="7564582" cy="1200329"/>
          </a:xfrm>
          <a:prstGeom prst="rect">
            <a:avLst/>
          </a:prstGeom>
          <a:noFill/>
        </p:spPr>
        <p:txBody>
          <a:bodyPr wrap="square" rtlCol="0">
            <a:spAutoFit/>
            <a:scene3d>
              <a:camera prst="orthographicFront"/>
              <a:lightRig rig="threePt" dir="t"/>
            </a:scene3d>
            <a:sp3d extrusionH="57150">
              <a:bevelT w="38100" h="38100"/>
            </a:sp3d>
          </a:bodyPr>
          <a:lstStyle/>
          <a:p>
            <a:r>
              <a:rPr lang="bn-BD" sz="3600" b="1" dirty="0">
                <a:solidFill>
                  <a:srgbClr val="C00000"/>
                </a:solidFill>
                <a:latin typeface="Kalpurush" panose="02000600000000000000" pitchFamily="2" charset="0"/>
                <a:cs typeface="Kalpurush" panose="02000600000000000000" pitchFamily="2" charset="0"/>
              </a:rPr>
              <a:t>তেরিয়া হইয়া হাঁকিল মোল্লা- ‘ভ্যালা হলো দেখি লেঠা,</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457200"/>
            <a:ext cx="2230582" cy="3200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p:cNvSpPr txBox="1"/>
          <p:nvPr/>
        </p:nvSpPr>
        <p:spPr>
          <a:xfrm>
            <a:off x="773366" y="5105400"/>
            <a:ext cx="5650906" cy="646331"/>
          </a:xfrm>
          <a:prstGeom prst="rect">
            <a:avLst/>
          </a:prstGeom>
          <a:noFill/>
        </p:spPr>
        <p:txBody>
          <a:bodyPr wrap="none" rtlCol="0">
            <a:spAutoFit/>
            <a:scene3d>
              <a:camera prst="orthographicFront"/>
              <a:lightRig rig="threePt" dir="t"/>
            </a:scene3d>
            <a:sp3d extrusionH="57150">
              <a:bevelT w="38100" h="38100"/>
            </a:sp3d>
          </a:bodyPr>
          <a:lstStyle/>
          <a:p>
            <a:r>
              <a:rPr lang="bn-BD" sz="3600" b="1" dirty="0">
                <a:solidFill>
                  <a:srgbClr val="C00000"/>
                </a:solidFill>
                <a:latin typeface="Kalpurush" panose="02000600000000000000" pitchFamily="2" charset="0"/>
                <a:cs typeface="Kalpurush" panose="02000600000000000000" pitchFamily="2" charset="0"/>
              </a:rPr>
              <a:t>ভুখা আছ মর গো- ভাগাড়ে গিয়ে! </a:t>
            </a:r>
            <a:endParaRPr lang="en-US" sz="1600" b="1" dirty="0">
              <a:solidFill>
                <a:srgbClr val="C00000"/>
              </a:solidFill>
              <a:latin typeface="Kalpurush" panose="02000600000000000000" pitchFamily="2" charset="0"/>
              <a:cs typeface="Kalpurush" panose="02000600000000000000" pitchFamily="2" charset="0"/>
            </a:endParaRPr>
          </a:p>
        </p:txBody>
      </p:sp>
      <p:sp>
        <p:nvSpPr>
          <p:cNvPr id="6" name="TextBox 5"/>
          <p:cNvSpPr txBox="1"/>
          <p:nvPr/>
        </p:nvSpPr>
        <p:spPr>
          <a:xfrm>
            <a:off x="5486400" y="5105400"/>
            <a:ext cx="3369833" cy="646331"/>
          </a:xfrm>
          <a:prstGeom prst="rect">
            <a:avLst/>
          </a:prstGeom>
          <a:noFill/>
        </p:spPr>
        <p:txBody>
          <a:bodyPr wrap="none" rtlCol="0">
            <a:spAutoFit/>
            <a:scene3d>
              <a:camera prst="orthographicFront"/>
              <a:lightRig rig="threePt" dir="t"/>
            </a:scene3d>
            <a:sp3d extrusionH="57150">
              <a:bevelT w="38100" h="38100"/>
            </a:sp3d>
          </a:bodyPr>
          <a:lstStyle/>
          <a:p>
            <a:r>
              <a:rPr lang="bn-BD" sz="3600" b="1" dirty="0">
                <a:solidFill>
                  <a:srgbClr val="C00000"/>
                </a:solidFill>
                <a:latin typeface="Kalpurush" panose="02000600000000000000" pitchFamily="2" charset="0"/>
                <a:cs typeface="Kalpurush" panose="02000600000000000000" pitchFamily="2" charset="0"/>
              </a:rPr>
              <a:t>নমাজ পড়িস বেটা?’</a:t>
            </a:r>
            <a:endParaRPr lang="en-US" sz="1600" b="1" dirty="0">
              <a:solidFill>
                <a:srgbClr val="C00000"/>
              </a:solidFill>
              <a:latin typeface="Kalpurush" panose="02000600000000000000" pitchFamily="2" charset="0"/>
              <a:cs typeface="Kalpurush" panose="02000600000000000000" pitchFamily="2"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5600" y="457200"/>
            <a:ext cx="3200400" cy="31657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a:picLocks noChangeAspect="1"/>
          </p:cNvPicPr>
          <p:nvPr/>
        </p:nvPicPr>
        <p:blipFill rotWithShape="1">
          <a:blip r:embed="rId4">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rcRect r="8808"/>
          <a:stretch/>
        </p:blipFill>
        <p:spPr>
          <a:xfrm>
            <a:off x="6477000" y="457200"/>
            <a:ext cx="2362200" cy="31657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582762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arn(inVertical)">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4419600"/>
            <a:ext cx="7481454" cy="1200329"/>
          </a:xfrm>
          <a:prstGeom prst="rect">
            <a:avLst/>
          </a:prstGeom>
        </p:spPr>
        <p:txBody>
          <a:bodyPr wrap="square">
            <a:spAutoFit/>
            <a:scene3d>
              <a:camera prst="orthographicFront"/>
              <a:lightRig rig="threePt" dir="t"/>
            </a:scene3d>
            <a:sp3d extrusionH="57150">
              <a:bevelT w="38100" h="38100"/>
            </a:sp3d>
          </a:bodyPr>
          <a:lstStyle/>
          <a:p>
            <a:r>
              <a:rPr lang="bn-BD" sz="3600" b="1" dirty="0">
                <a:blipFill>
                  <a:blip r:embed="rId2"/>
                  <a:tile tx="0" ty="0" sx="100000" sy="100000" flip="none" algn="tl"/>
                </a:blipFill>
                <a:latin typeface="Kalpurush" panose="02000600000000000000" pitchFamily="2" charset="0"/>
                <a:cs typeface="Kalpurush" panose="02000600000000000000" pitchFamily="2" charset="0"/>
              </a:rPr>
              <a:t>‘আশিটা বছর কেটে গেল,</a:t>
            </a:r>
            <a:r>
              <a:rPr lang="bn-IN" sz="3600" b="1" dirty="0">
                <a:blipFill>
                  <a:blip r:embed="rId2"/>
                  <a:tile tx="0" ty="0" sx="100000" sy="100000" flip="none" algn="tl"/>
                </a:blipFill>
                <a:latin typeface="Kalpurush" panose="02000600000000000000" pitchFamily="2" charset="0"/>
                <a:cs typeface="Kalpurush" panose="02000600000000000000" pitchFamily="2" charset="0"/>
              </a:rPr>
              <a:t> </a:t>
            </a:r>
            <a:r>
              <a:rPr lang="bn-BD" sz="3600" b="1" dirty="0">
                <a:blipFill>
                  <a:blip r:embed="rId2"/>
                  <a:tile tx="0" ty="0" sx="100000" sy="100000" flip="none" algn="tl"/>
                </a:blipFill>
                <a:latin typeface="Kalpurush" panose="02000600000000000000" pitchFamily="2" charset="0"/>
                <a:cs typeface="Kalpurush" panose="02000600000000000000" pitchFamily="2" charset="0"/>
              </a:rPr>
              <a:t>আমি ডাকিনি তোমায় কভু,</a:t>
            </a:r>
          </a:p>
        </p:txBody>
      </p:sp>
      <p:sp>
        <p:nvSpPr>
          <p:cNvPr id="4" name="TextBox 3"/>
          <p:cNvSpPr txBox="1"/>
          <p:nvPr/>
        </p:nvSpPr>
        <p:spPr>
          <a:xfrm>
            <a:off x="914400" y="4992469"/>
            <a:ext cx="7119257" cy="646331"/>
          </a:xfrm>
          <a:prstGeom prst="rect">
            <a:avLst/>
          </a:prstGeom>
          <a:noFill/>
        </p:spPr>
        <p:txBody>
          <a:bodyPr wrap="none" rtlCol="0">
            <a:spAutoFit/>
            <a:scene3d>
              <a:camera prst="orthographicFront"/>
              <a:lightRig rig="threePt" dir="t"/>
            </a:scene3d>
            <a:sp3d extrusionH="57150">
              <a:bevelT w="38100" h="38100"/>
            </a:sp3d>
          </a:bodyPr>
          <a:lstStyle/>
          <a:p>
            <a:r>
              <a:rPr lang="bn-BD" sz="3600" b="1" dirty="0">
                <a:blipFill>
                  <a:blip r:embed="rId2"/>
                  <a:tile tx="0" ty="0" sx="100000" sy="100000" flip="none" algn="tl"/>
                </a:blipFill>
                <a:latin typeface="Kalpurush" panose="02000600000000000000" pitchFamily="2" charset="0"/>
                <a:cs typeface="Kalpurush" panose="02000600000000000000" pitchFamily="2" charset="0"/>
              </a:rPr>
              <a:t>আমার ক্ষুধার অন্ন তা বলে বন্ধ করনি প্রভু।</a:t>
            </a:r>
            <a:endParaRPr lang="en-US" sz="1050" b="1" dirty="0">
              <a:blipFill>
                <a:blip r:embed="rId2"/>
                <a:tile tx="0" ty="0" sx="100000" sy="100000" flip="none" algn="tl"/>
              </a:blipFill>
              <a:latin typeface="Kalpurush" panose="02000600000000000000" pitchFamily="2" charset="0"/>
              <a:cs typeface="Kalpurush" panose="02000600000000000000" pitchFamily="2" charset="0"/>
            </a:endParaRP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r="16100"/>
          <a:stretch/>
        </p:blipFill>
        <p:spPr>
          <a:xfrm>
            <a:off x="4876800" y="559558"/>
            <a:ext cx="3657600" cy="34790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4">
            <a:extLst>
              <a:ext uri="{BEBA8EAE-BF5A-486C-A8C5-ECC9F3942E4B}">
                <a14:imgProps xmlns:a14="http://schemas.microsoft.com/office/drawing/2010/main">
                  <a14:imgLayer r:embed="rId5">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609600" y="559558"/>
            <a:ext cx="3810000" cy="34790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467797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5257800"/>
            <a:ext cx="8001000" cy="646331"/>
          </a:xfrm>
          <a:prstGeom prst="rect">
            <a:avLst/>
          </a:prstGeom>
        </p:spPr>
        <p:txBody>
          <a:bodyPr wrap="square">
            <a:spAutoFit/>
            <a:scene3d>
              <a:camera prst="orthographicFront"/>
              <a:lightRig rig="threePt" dir="t"/>
            </a:scene3d>
            <a:sp3d extrusionH="57150">
              <a:bevelT w="38100" h="38100"/>
            </a:sp3d>
          </a:bodyPr>
          <a:lstStyle/>
          <a:p>
            <a:r>
              <a:rPr lang="bn-BD" sz="3600" b="1" dirty="0">
                <a:solidFill>
                  <a:srgbClr val="008000"/>
                </a:solidFill>
                <a:latin typeface="Kalpurush" panose="02000600000000000000" pitchFamily="2" charset="0"/>
                <a:cs typeface="Kalpurush" panose="02000600000000000000" pitchFamily="2" charset="0"/>
              </a:rPr>
              <a:t>কোথা চেঙ্গিস,</a:t>
            </a:r>
            <a:r>
              <a:rPr lang="en-US" sz="3600" b="1" dirty="0">
                <a:solidFill>
                  <a:srgbClr val="008000"/>
                </a:solidFill>
                <a:latin typeface="Kalpurush" panose="02000600000000000000" pitchFamily="2" charset="0"/>
                <a:cs typeface="Kalpurush" panose="02000600000000000000" pitchFamily="2" charset="0"/>
              </a:rPr>
              <a:t> </a:t>
            </a:r>
            <a:r>
              <a:rPr lang="bn-BD" sz="3600" b="1" dirty="0">
                <a:solidFill>
                  <a:srgbClr val="008000"/>
                </a:solidFill>
                <a:latin typeface="Kalpurush" panose="02000600000000000000" pitchFamily="2" charset="0"/>
                <a:cs typeface="Kalpurush" panose="02000600000000000000" pitchFamily="2" charset="0"/>
              </a:rPr>
              <a:t>গজনি মামুদ,</a:t>
            </a:r>
            <a:r>
              <a:rPr lang="en-US" sz="3600" b="1" dirty="0">
                <a:solidFill>
                  <a:srgbClr val="008000"/>
                </a:solidFill>
                <a:latin typeface="Kalpurush" panose="02000600000000000000" pitchFamily="2" charset="0"/>
                <a:cs typeface="Kalpurush" panose="02000600000000000000" pitchFamily="2" charset="0"/>
              </a:rPr>
              <a:t> </a:t>
            </a:r>
            <a:r>
              <a:rPr lang="bn-BD" sz="3600" b="1" dirty="0">
                <a:solidFill>
                  <a:srgbClr val="008000"/>
                </a:solidFill>
                <a:latin typeface="Kalpurush" panose="02000600000000000000" pitchFamily="2" charset="0"/>
                <a:cs typeface="Kalpurush" panose="02000600000000000000" pitchFamily="2" charset="0"/>
              </a:rPr>
              <a:t>কোথায়</a:t>
            </a:r>
            <a:r>
              <a:rPr lang="en-US" sz="3600" b="1" dirty="0">
                <a:solidFill>
                  <a:srgbClr val="008000"/>
                </a:solidFill>
                <a:latin typeface="Kalpurush" panose="02000600000000000000" pitchFamily="2" charset="0"/>
                <a:cs typeface="Kalpurush" panose="02000600000000000000" pitchFamily="2" charset="0"/>
              </a:rPr>
              <a:t> </a:t>
            </a:r>
            <a:r>
              <a:rPr lang="bn-BD" sz="3600" b="1" dirty="0">
                <a:solidFill>
                  <a:srgbClr val="008000"/>
                </a:solidFill>
                <a:latin typeface="Kalpurush" panose="02000600000000000000" pitchFamily="2" charset="0"/>
                <a:cs typeface="Kalpurush" panose="02000600000000000000" pitchFamily="2" charset="0"/>
              </a:rPr>
              <a:t>কালাপাহাড়? </a:t>
            </a:r>
            <a:endParaRPr lang="bn-BD" sz="1600" b="1" dirty="0">
              <a:solidFill>
                <a:srgbClr val="008000"/>
              </a:solidFill>
              <a:latin typeface="Kalpurush" panose="02000600000000000000" pitchFamily="2" charset="0"/>
              <a:cs typeface="Kalpurush" panose="02000600000000000000" pitchFamily="2" charset="0"/>
            </a:endParaRPr>
          </a:p>
        </p:txBody>
      </p:sp>
      <p:sp>
        <p:nvSpPr>
          <p:cNvPr id="3" name="TextBox 2"/>
          <p:cNvSpPr txBox="1"/>
          <p:nvPr/>
        </p:nvSpPr>
        <p:spPr>
          <a:xfrm>
            <a:off x="1143000" y="5867400"/>
            <a:ext cx="8001000" cy="646331"/>
          </a:xfrm>
          <a:prstGeom prst="rect">
            <a:avLst/>
          </a:prstGeom>
          <a:noFill/>
        </p:spPr>
        <p:txBody>
          <a:bodyPr wrap="square" rtlCol="0">
            <a:spAutoFit/>
            <a:scene3d>
              <a:camera prst="orthographicFront"/>
              <a:lightRig rig="threePt" dir="t"/>
            </a:scene3d>
            <a:sp3d extrusionH="57150">
              <a:bevelT w="38100" h="38100"/>
            </a:sp3d>
          </a:bodyPr>
          <a:lstStyle/>
          <a:p>
            <a:r>
              <a:rPr lang="bn-BD" sz="3600" b="1" dirty="0">
                <a:solidFill>
                  <a:srgbClr val="C00000"/>
                </a:solidFill>
                <a:latin typeface="Kalpurush" panose="02000600000000000000" pitchFamily="2" charset="0"/>
                <a:cs typeface="Kalpurush" panose="02000600000000000000" pitchFamily="2" charset="0"/>
              </a:rPr>
              <a:t>ভেঙে ফেল ঐ ভজনালয়ের যত তালা-দেওয়া দ্বার!</a:t>
            </a:r>
            <a:endParaRPr lang="en-US" sz="3600" b="1" dirty="0">
              <a:solidFill>
                <a:srgbClr val="C00000"/>
              </a:solidFill>
              <a:latin typeface="Kalpurush" panose="02000600000000000000" pitchFamily="2" charset="0"/>
              <a:cs typeface="Kalpurush" panose="02000600000000000000" pitchFamily="2" charset="0"/>
            </a:endParaRPr>
          </a:p>
        </p:txBody>
      </p:sp>
      <p:grpSp>
        <p:nvGrpSpPr>
          <p:cNvPr id="4" name="Group 3"/>
          <p:cNvGrpSpPr/>
          <p:nvPr/>
        </p:nvGrpSpPr>
        <p:grpSpPr>
          <a:xfrm>
            <a:off x="699655" y="304800"/>
            <a:ext cx="7777596" cy="2133601"/>
            <a:chOff x="699655" y="304800"/>
            <a:chExt cx="7777596" cy="2133601"/>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655" y="304801"/>
              <a:ext cx="2576945" cy="2133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r="6739"/>
            <a:stretch/>
          </p:blipFill>
          <p:spPr>
            <a:xfrm>
              <a:off x="3352800" y="304800"/>
              <a:ext cx="2595995" cy="21336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2" descr="D:\naraya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19800" y="304800"/>
              <a:ext cx="2457451" cy="21336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grpSp>
      <p:grpSp>
        <p:nvGrpSpPr>
          <p:cNvPr id="13" name="Group 12"/>
          <p:cNvGrpSpPr/>
          <p:nvPr/>
        </p:nvGrpSpPr>
        <p:grpSpPr>
          <a:xfrm>
            <a:off x="2362199" y="2819400"/>
            <a:ext cx="4190999" cy="2169886"/>
            <a:chOff x="3569061" y="2855686"/>
            <a:chExt cx="4615087" cy="2362200"/>
          </a:xfrm>
        </p:grpSpPr>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69061" y="2855686"/>
              <a:ext cx="2179917" cy="2362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03469" y="2855686"/>
              <a:ext cx="2180679" cy="23476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spTree>
    <p:extLst>
      <p:ext uri="{BB962C8B-B14F-4D97-AF65-F5344CB8AC3E}">
        <p14:creationId xmlns:p14="http://schemas.microsoft.com/office/powerpoint/2010/main" val="3736261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inVertical)">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024607" y="5352871"/>
            <a:ext cx="7282763" cy="1200329"/>
          </a:xfrm>
          <a:prstGeom prst="rect">
            <a:avLst/>
          </a:prstGeom>
          <a:noFill/>
        </p:spPr>
        <p:txBody>
          <a:bodyPr wrap="none" rtlCol="0">
            <a:spAutoFit/>
            <a:scene3d>
              <a:camera prst="orthographicFront"/>
              <a:lightRig rig="threePt" dir="t"/>
            </a:scene3d>
            <a:sp3d extrusionH="57150">
              <a:bevelT w="38100" h="38100"/>
            </a:sp3d>
          </a:bodyPr>
          <a:lstStyle/>
          <a:p>
            <a:pPr algn="ctr"/>
            <a:r>
              <a:rPr lang="bn-BD" sz="3600" b="1" dirty="0">
                <a:solidFill>
                  <a:srgbClr val="002060"/>
                </a:solidFill>
                <a:latin typeface="Kalpurush" panose="02000600000000000000" pitchFamily="2" charset="0"/>
                <a:cs typeface="Kalpurush" panose="02000600000000000000" pitchFamily="2" charset="0"/>
              </a:rPr>
              <a:t>হায় রে ভজনালয়,</a:t>
            </a:r>
            <a:endParaRPr lang="en-US" sz="3600" b="1" dirty="0">
              <a:solidFill>
                <a:srgbClr val="002060"/>
              </a:solidFill>
              <a:latin typeface="Kalpurush" panose="02000600000000000000" pitchFamily="2" charset="0"/>
              <a:cs typeface="Kalpurush" panose="02000600000000000000" pitchFamily="2" charset="0"/>
            </a:endParaRPr>
          </a:p>
          <a:p>
            <a:r>
              <a:rPr lang="bn-BD" sz="3600" b="1" dirty="0">
                <a:solidFill>
                  <a:srgbClr val="008000"/>
                </a:solidFill>
                <a:latin typeface="Kalpurush" panose="02000600000000000000" pitchFamily="2" charset="0"/>
                <a:cs typeface="Kalpurush" panose="02000600000000000000" pitchFamily="2" charset="0"/>
              </a:rPr>
              <a:t>তোমার মিনারে চড়িয়া ভণ্ড গাহে স্বার্থের জয়!</a:t>
            </a:r>
            <a:endParaRPr lang="en-US" sz="1600" b="1" dirty="0">
              <a:solidFill>
                <a:srgbClr val="008000"/>
              </a:solidFill>
              <a:latin typeface="Kalpurush" panose="02000600000000000000" pitchFamily="2" charset="0"/>
              <a:cs typeface="Kalpurush" panose="02000600000000000000" pitchFamily="2" charset="0"/>
            </a:endParaRPr>
          </a:p>
        </p:txBody>
      </p:sp>
      <p:grpSp>
        <p:nvGrpSpPr>
          <p:cNvPr id="10" name="Group 9"/>
          <p:cNvGrpSpPr/>
          <p:nvPr/>
        </p:nvGrpSpPr>
        <p:grpSpPr>
          <a:xfrm>
            <a:off x="2362200" y="2971800"/>
            <a:ext cx="4532802" cy="2096869"/>
            <a:chOff x="3992660" y="2620669"/>
            <a:chExt cx="3583073" cy="2409825"/>
          </a:xfrm>
        </p:grpSpPr>
        <p:pic>
          <p:nvPicPr>
            <p:cNvPr id="7" name="Picture 6"/>
            <p:cNvPicPr>
              <a:picLocks noChangeAspect="1"/>
            </p:cNvPicPr>
            <p:nvPr/>
          </p:nvPicPr>
          <p:blipFill>
            <a:blip r:embed="rId2">
              <a:extLst>
                <a:ext uri="{BEBA8EAE-BF5A-486C-A8C5-ECC9F3942E4B}">
                  <a14:imgProps xmlns:a14="http://schemas.microsoft.com/office/drawing/2010/main">
                    <a14:imgLayer r:embed="rId3">
                      <a14:imgEffect>
                        <a14:artisticPaintBrush/>
                      </a14:imgEffect>
                    </a14:imgLayer>
                  </a14:imgProps>
                </a:ext>
                <a:ext uri="{28A0092B-C50C-407E-A947-70E740481C1C}">
                  <a14:useLocalDpi xmlns:a14="http://schemas.microsoft.com/office/drawing/2010/main" val="0"/>
                </a:ext>
              </a:extLst>
            </a:blip>
            <a:stretch>
              <a:fillRect/>
            </a:stretch>
          </p:blipFill>
          <p:spPr>
            <a:xfrm>
              <a:off x="5816600" y="2620669"/>
              <a:ext cx="1759133" cy="24098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p:cNvPicPr>
            <p:nvPr/>
          </p:nvPicPr>
          <p:blipFill>
            <a:blip r:embed="rId4">
              <a:extLst>
                <a:ext uri="{BEBA8EAE-BF5A-486C-A8C5-ECC9F3942E4B}">
                  <a14:imgProps xmlns:a14="http://schemas.microsoft.com/office/drawing/2010/main">
                    <a14:imgLayer r:embed="rId5">
                      <a14:imgEffect>
                        <a14:artisticFilmGrain/>
                      </a14:imgEffect>
                    </a14:imgLayer>
                  </a14:imgProps>
                </a:ext>
                <a:ext uri="{28A0092B-C50C-407E-A947-70E740481C1C}">
                  <a14:useLocalDpi xmlns:a14="http://schemas.microsoft.com/office/drawing/2010/main" val="0"/>
                </a:ext>
              </a:extLst>
            </a:blip>
            <a:stretch>
              <a:fillRect/>
            </a:stretch>
          </p:blipFill>
          <p:spPr>
            <a:xfrm>
              <a:off x="3992660" y="2620669"/>
              <a:ext cx="1776043" cy="24098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grpSp>
        <p:nvGrpSpPr>
          <p:cNvPr id="4" name="Group 3"/>
          <p:cNvGrpSpPr/>
          <p:nvPr/>
        </p:nvGrpSpPr>
        <p:grpSpPr>
          <a:xfrm>
            <a:off x="1206375" y="228600"/>
            <a:ext cx="6718425" cy="2362200"/>
            <a:chOff x="4419599" y="304800"/>
            <a:chExt cx="6551711" cy="1985963"/>
          </a:xfrm>
        </p:grpSpPr>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94710" y="304800"/>
              <a:ext cx="3276600" cy="19859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rotWithShape="1">
            <a:blip r:embed="rId7">
              <a:extLst>
                <a:ext uri="{28A0092B-C50C-407E-A947-70E740481C1C}">
                  <a14:useLocalDpi xmlns:a14="http://schemas.microsoft.com/office/drawing/2010/main" val="0"/>
                </a:ext>
              </a:extLst>
            </a:blip>
            <a:srcRect l="13263" t="11270" r="45455" b="29924"/>
            <a:stretch/>
          </p:blipFill>
          <p:spPr>
            <a:xfrm>
              <a:off x="4419599" y="304800"/>
              <a:ext cx="3261081" cy="19859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spTree>
    <p:extLst>
      <p:ext uri="{BB962C8B-B14F-4D97-AF65-F5344CB8AC3E}">
        <p14:creationId xmlns:p14="http://schemas.microsoft.com/office/powerpoint/2010/main" val="2712878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arn(inVertical)">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barn(inVertical)">
                                      <p:cBhvr>
                                        <p:cTn id="2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152400" y="222647"/>
            <a:ext cx="8834079" cy="1361420"/>
            <a:chOff x="152400" y="131802"/>
            <a:chExt cx="8834079" cy="1361420"/>
          </a:xfrm>
        </p:grpSpPr>
        <p:sp>
          <p:nvSpPr>
            <p:cNvPr id="2" name="TextBox 1"/>
            <p:cNvSpPr txBox="1"/>
            <p:nvPr/>
          </p:nvSpPr>
          <p:spPr>
            <a:xfrm>
              <a:off x="152400" y="131802"/>
              <a:ext cx="1483098" cy="584775"/>
            </a:xfrm>
            <a:prstGeom prst="rect">
              <a:avLst/>
            </a:prstGeom>
            <a:noFill/>
          </p:spPr>
          <p:txBody>
            <a:bodyPr wrap="none" rtlCol="0">
              <a:spAutoFit/>
              <a:scene3d>
                <a:camera prst="orthographicFront"/>
                <a:lightRig rig="threePt" dir="t"/>
              </a:scene3d>
              <a:sp3d extrusionH="57150">
                <a:bevelT w="38100" h="38100"/>
              </a:sp3d>
            </a:bodyPr>
            <a:lstStyle/>
            <a:p>
              <a:pPr marL="457200" indent="-457200">
                <a:buFont typeface="Wingdings" pitchFamily="2" charset="2"/>
                <a:buChar char="q"/>
              </a:pPr>
              <a:r>
                <a:rPr lang="bn-IN" sz="3200" b="1" dirty="0">
                  <a:latin typeface="Kalpurush" panose="02000600000000000000" pitchFamily="2" charset="0"/>
                  <a:cs typeface="Kalpurush" panose="02000600000000000000" pitchFamily="2" charset="0"/>
                </a:rPr>
                <a:t>উৎসঃ</a:t>
              </a:r>
            </a:p>
          </p:txBody>
        </p:sp>
        <p:sp>
          <p:nvSpPr>
            <p:cNvPr id="3" name="TextBox 2"/>
            <p:cNvSpPr txBox="1"/>
            <p:nvPr/>
          </p:nvSpPr>
          <p:spPr>
            <a:xfrm>
              <a:off x="152400" y="600670"/>
              <a:ext cx="8834079" cy="892552"/>
            </a:xfrm>
            <a:prstGeom prst="rect">
              <a:avLst/>
            </a:prstGeom>
            <a:noFill/>
          </p:spPr>
          <p:txBody>
            <a:bodyPr wrap="square" rtlCol="0">
              <a:spAutoFit/>
              <a:scene3d>
                <a:camera prst="orthographicFront"/>
                <a:lightRig rig="threePt" dir="t"/>
              </a:scene3d>
              <a:sp3d extrusionH="57150">
                <a:bevelT w="38100" h="38100"/>
              </a:sp3d>
            </a:bodyPr>
            <a:lstStyle/>
            <a:p>
              <a:r>
                <a:rPr lang="bn-IN" sz="2600" b="1" dirty="0">
                  <a:solidFill>
                    <a:srgbClr val="FF0000"/>
                  </a:solidFill>
                  <a:latin typeface="Kalpurush" panose="02000600000000000000" pitchFamily="2" charset="0"/>
                  <a:cs typeface="Kalpurush" panose="02000600000000000000" pitchFamily="2" charset="0"/>
                </a:rPr>
                <a:t>‘মানুষ’ </a:t>
              </a:r>
              <a:r>
                <a:rPr lang="bn-IN" sz="2600" b="1" dirty="0">
                  <a:solidFill>
                    <a:schemeClr val="tx2">
                      <a:lumMod val="50000"/>
                    </a:schemeClr>
                  </a:solidFill>
                  <a:latin typeface="Kalpurush" panose="02000600000000000000" pitchFamily="2" charset="0"/>
                  <a:cs typeface="Kalpurush" panose="02000600000000000000" pitchFamily="2" charset="0"/>
                </a:rPr>
                <a:t>কবিতাটি কাজী নজরুল ইসলামের </a:t>
              </a:r>
              <a:r>
                <a:rPr lang="bn-IN" sz="2600" b="1" dirty="0">
                  <a:solidFill>
                    <a:srgbClr val="FF0000"/>
                  </a:solidFill>
                  <a:latin typeface="Kalpurush" panose="02000600000000000000" pitchFamily="2" charset="0"/>
                  <a:cs typeface="Kalpurush" panose="02000600000000000000" pitchFamily="2" charset="0"/>
                </a:rPr>
                <a:t>‘সাম্যবাদী’ </a:t>
              </a:r>
              <a:r>
                <a:rPr lang="bn-IN" sz="2600" b="1" dirty="0">
                  <a:solidFill>
                    <a:schemeClr val="tx2">
                      <a:lumMod val="50000"/>
                    </a:schemeClr>
                  </a:solidFill>
                  <a:latin typeface="Kalpurush" panose="02000600000000000000" pitchFamily="2" charset="0"/>
                  <a:cs typeface="Kalpurush" panose="02000600000000000000" pitchFamily="2" charset="0"/>
                </a:rPr>
                <a:t>কাব্যগ্রন্থ থেকে সংকলিত হয়েছে।</a:t>
              </a:r>
            </a:p>
          </p:txBody>
        </p:sp>
      </p:grpSp>
      <p:grpSp>
        <p:nvGrpSpPr>
          <p:cNvPr id="21" name="Group 20"/>
          <p:cNvGrpSpPr/>
          <p:nvPr/>
        </p:nvGrpSpPr>
        <p:grpSpPr>
          <a:xfrm>
            <a:off x="152400" y="3323466"/>
            <a:ext cx="8839200" cy="3660062"/>
            <a:chOff x="152400" y="2854489"/>
            <a:chExt cx="8173428" cy="4167576"/>
          </a:xfrm>
        </p:grpSpPr>
        <p:sp>
          <p:nvSpPr>
            <p:cNvPr id="4" name="TextBox 3"/>
            <p:cNvSpPr txBox="1"/>
            <p:nvPr/>
          </p:nvSpPr>
          <p:spPr>
            <a:xfrm>
              <a:off x="157521" y="2854489"/>
              <a:ext cx="1676737" cy="665862"/>
            </a:xfrm>
            <a:prstGeom prst="rect">
              <a:avLst/>
            </a:prstGeom>
            <a:noFill/>
          </p:spPr>
          <p:txBody>
            <a:bodyPr wrap="none" rtlCol="0">
              <a:spAutoFit/>
              <a:scene3d>
                <a:camera prst="orthographicFront"/>
                <a:lightRig rig="threePt" dir="t"/>
              </a:scene3d>
              <a:sp3d extrusionH="57150">
                <a:bevelT w="38100" h="38100"/>
              </a:sp3d>
            </a:bodyPr>
            <a:lstStyle/>
            <a:p>
              <a:pPr marL="457200" indent="-457200">
                <a:buFont typeface="Wingdings" pitchFamily="2" charset="2"/>
                <a:buChar char="q"/>
              </a:pPr>
              <a:r>
                <a:rPr lang="bn-IN" sz="3200" b="1" dirty="0">
                  <a:solidFill>
                    <a:srgbClr val="FF0000"/>
                  </a:solidFill>
                  <a:latin typeface="Kalpurush" panose="02000600000000000000" pitchFamily="2" charset="0"/>
                  <a:cs typeface="Kalpurush" panose="02000600000000000000" pitchFamily="2" charset="0"/>
                </a:rPr>
                <a:t>মূলভাবঃ</a:t>
              </a:r>
              <a:endParaRPr lang="en-US" sz="3200" b="1" dirty="0">
                <a:solidFill>
                  <a:srgbClr val="FF0000"/>
                </a:solidFill>
                <a:latin typeface="Kalpurush" panose="02000600000000000000" pitchFamily="2" charset="0"/>
                <a:cs typeface="Kalpurush" panose="02000600000000000000" pitchFamily="2" charset="0"/>
              </a:endParaRPr>
            </a:p>
          </p:txBody>
        </p:sp>
        <p:sp>
          <p:nvSpPr>
            <p:cNvPr id="5" name="TextBox 4"/>
            <p:cNvSpPr txBox="1"/>
            <p:nvPr/>
          </p:nvSpPr>
          <p:spPr>
            <a:xfrm>
              <a:off x="152400" y="3412391"/>
              <a:ext cx="8173428" cy="3609674"/>
            </a:xfrm>
            <a:prstGeom prst="rect">
              <a:avLst/>
            </a:prstGeom>
            <a:noFill/>
          </p:spPr>
          <p:txBody>
            <a:bodyPr wrap="square" rtlCol="0">
              <a:spAutoFit/>
              <a:scene3d>
                <a:camera prst="orthographicFront"/>
                <a:lightRig rig="threePt" dir="t"/>
              </a:scene3d>
              <a:sp3d extrusionH="57150">
                <a:bevelT w="38100" h="38100"/>
              </a:sp3d>
            </a:bodyPr>
            <a:lstStyle/>
            <a:p>
              <a:pPr algn="just"/>
              <a:r>
                <a:rPr lang="bn-IN" sz="2500" b="1" dirty="0">
                  <a:solidFill>
                    <a:srgbClr val="002060"/>
                  </a:solidFill>
                  <a:latin typeface="Kalpurush" panose="02000600000000000000" pitchFamily="2" charset="0"/>
                  <a:cs typeface="Kalpurush" panose="02000600000000000000" pitchFamily="2" charset="0"/>
                </a:rPr>
                <a:t>মানুষকে কেন্দ্র করেই ধর্মের বিকাশ। বিধাতাই মানুষের ভালোমন্দ বিচার করে থাকেন। তিনিই মানুষের প্রতিপালক। মানুষকে পরোক্ষভাবে তিনিই খাদ্যদান করে থাকেন। কিন্তু একশ্রেণির গোঁড়া পুরোহিত, মৌলবি ধর্মের দোহাই দিয়ে ক্ষুধার্তকে খাবার থেকে বঞ্চিত করেন। কিন্তু সবার উপরে মানুষ সত্য তাহার উপরে নাই। অর্থাৎ মানুষের চেয়ে বড় কিছু হতে পারে না। সকল ধর্মের মূলকথাই এটি। তবে, যারা ধর্ম পালন করার নামে মানবতাকে অবমাননা করছে তারা সমাজে ঘৃণিত। তাদের বিরুদ্ধে কবি প্রতিবাদের সুরে রচনা করেছেন </a:t>
              </a:r>
              <a:r>
                <a:rPr lang="bn-IN" sz="2500" b="1" dirty="0">
                  <a:solidFill>
                    <a:srgbClr val="FF0000"/>
                  </a:solidFill>
                  <a:latin typeface="Kalpurush" panose="02000600000000000000" pitchFamily="2" charset="0"/>
                  <a:cs typeface="Kalpurush" panose="02000600000000000000" pitchFamily="2" charset="0"/>
                </a:rPr>
                <a:t>‘মানুষ’ </a:t>
              </a:r>
              <a:r>
                <a:rPr lang="bn-IN" sz="2500" b="1" dirty="0">
                  <a:solidFill>
                    <a:srgbClr val="002060"/>
                  </a:solidFill>
                  <a:latin typeface="Kalpurush" panose="02000600000000000000" pitchFamily="2" charset="0"/>
                  <a:cs typeface="Kalpurush" panose="02000600000000000000" pitchFamily="2" charset="0"/>
                </a:rPr>
                <a:t>কবিতাটি। </a:t>
              </a:r>
              <a:endParaRPr lang="en-US" sz="2500" b="1" dirty="0">
                <a:solidFill>
                  <a:srgbClr val="002060"/>
                </a:solidFill>
                <a:latin typeface="Kalpurush" panose="02000600000000000000" pitchFamily="2" charset="0"/>
                <a:cs typeface="Kalpurush" panose="02000600000000000000" pitchFamily="2" charset="0"/>
              </a:endParaRPr>
            </a:p>
          </p:txBody>
        </p:sp>
      </p:grpSp>
      <p:grpSp>
        <p:nvGrpSpPr>
          <p:cNvPr id="20" name="Group 19"/>
          <p:cNvGrpSpPr/>
          <p:nvPr/>
        </p:nvGrpSpPr>
        <p:grpSpPr>
          <a:xfrm>
            <a:off x="2362201" y="1175267"/>
            <a:ext cx="6629399" cy="2558534"/>
            <a:chOff x="2057401" y="1057275"/>
            <a:chExt cx="6781799" cy="2295525"/>
          </a:xfrm>
        </p:grpSpPr>
        <p:pic>
          <p:nvPicPr>
            <p:cNvPr id="14" name="Picture 13"/>
            <p:cNvPicPr>
              <a:picLocks noChangeAspect="1"/>
            </p:cNvPicPr>
            <p:nvPr/>
          </p:nvPicPr>
          <p:blipFill rotWithShape="1">
            <a:blip r:embed="rId2">
              <a:extLst>
                <a:ext uri="{28A0092B-C50C-407E-A947-70E740481C1C}">
                  <a14:useLocalDpi xmlns:a14="http://schemas.microsoft.com/office/drawing/2010/main" val="0"/>
                </a:ext>
              </a:extLst>
            </a:blip>
            <a:srcRect l="22110" r="5906"/>
            <a:stretch/>
          </p:blipFill>
          <p:spPr>
            <a:xfrm>
              <a:off x="7406185" y="1057275"/>
              <a:ext cx="1433015" cy="2295525"/>
            </a:xfrm>
            <a:prstGeom prst="rect">
              <a:avLst/>
            </a:prstGeom>
          </p:spPr>
        </p:pic>
        <p:pic>
          <p:nvPicPr>
            <p:cNvPr id="18" name="Picture 17"/>
            <p:cNvPicPr>
              <a:picLocks noChangeAspect="1"/>
            </p:cNvPicPr>
            <p:nvPr/>
          </p:nvPicPr>
          <p:blipFill rotWithShape="1">
            <a:blip r:embed="rId3">
              <a:extLst>
                <a:ext uri="{28A0092B-C50C-407E-A947-70E740481C1C}">
                  <a14:useLocalDpi xmlns:a14="http://schemas.microsoft.com/office/drawing/2010/main" val="0"/>
                </a:ext>
              </a:extLst>
            </a:blip>
            <a:srcRect l="38036" t="28436" r="43284" b="32465"/>
            <a:stretch/>
          </p:blipFill>
          <p:spPr>
            <a:xfrm>
              <a:off x="2057401" y="1120913"/>
              <a:ext cx="1981200" cy="2231887"/>
            </a:xfrm>
            <a:prstGeom prst="rect">
              <a:avLst/>
            </a:prstGeom>
          </p:spPr>
        </p:pic>
      </p:grpSp>
      <p:grpSp>
        <p:nvGrpSpPr>
          <p:cNvPr id="9" name="Group 8"/>
          <p:cNvGrpSpPr/>
          <p:nvPr/>
        </p:nvGrpSpPr>
        <p:grpSpPr>
          <a:xfrm>
            <a:off x="152400" y="1175265"/>
            <a:ext cx="7421227" cy="2558535"/>
            <a:chOff x="152400" y="1175265"/>
            <a:chExt cx="7421227" cy="2558535"/>
          </a:xfrm>
        </p:grpSpPr>
        <p:grpSp>
          <p:nvGrpSpPr>
            <p:cNvPr id="23" name="Group 22"/>
            <p:cNvGrpSpPr/>
            <p:nvPr/>
          </p:nvGrpSpPr>
          <p:grpSpPr>
            <a:xfrm>
              <a:off x="152400" y="1175265"/>
              <a:ext cx="7421227" cy="2558535"/>
              <a:chOff x="152400" y="1175265"/>
              <a:chExt cx="7421227" cy="2558535"/>
            </a:xfrm>
          </p:grpSpPr>
          <p:grpSp>
            <p:nvGrpSpPr>
              <p:cNvPr id="13" name="Group 12"/>
              <p:cNvGrpSpPr/>
              <p:nvPr/>
            </p:nvGrpSpPr>
            <p:grpSpPr>
              <a:xfrm>
                <a:off x="4267200" y="1175265"/>
                <a:ext cx="3306427" cy="2558535"/>
                <a:chOff x="3507475" y="995064"/>
                <a:chExt cx="4735773" cy="2861807"/>
              </a:xfrm>
            </p:grpSpPr>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14968" t="4890" r="13917" b="7523"/>
                <a:stretch/>
              </p:blipFill>
              <p:spPr>
                <a:xfrm>
                  <a:off x="3507475" y="995064"/>
                  <a:ext cx="4735773" cy="2861807"/>
                </a:xfrm>
                <a:prstGeom prst="rect">
                  <a:avLst/>
                </a:prstGeom>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l="21343"/>
                <a:stretch/>
              </p:blipFill>
              <p:spPr>
                <a:xfrm>
                  <a:off x="3657599" y="1736143"/>
                  <a:ext cx="1219200" cy="1438870"/>
                </a:xfrm>
                <a:prstGeom prst="ellipse">
                  <a:avLst/>
                </a:prstGeom>
                <a:ln>
                  <a:noFill/>
                </a:ln>
                <a:effectLst>
                  <a:softEdge rad="112500"/>
                </a:effectLst>
              </p:spPr>
            </p:pic>
            <p:pic>
              <p:nvPicPr>
                <p:cNvPr id="12" name="Picture 11"/>
                <p:cNvPicPr>
                  <a:picLocks noChangeAspect="1"/>
                </p:cNvPicPr>
                <p:nvPr/>
              </p:nvPicPr>
              <p:blipFill rotWithShape="1">
                <a:blip r:embed="rId6">
                  <a:extLst>
                    <a:ext uri="{28A0092B-C50C-407E-A947-70E740481C1C}">
                      <a14:useLocalDpi xmlns:a14="http://schemas.microsoft.com/office/drawing/2010/main" val="0"/>
                    </a:ext>
                  </a:extLst>
                </a:blip>
                <a:srcRect l="21692" t="8829" r="15285" b="24138"/>
                <a:stretch/>
              </p:blipFill>
              <p:spPr>
                <a:xfrm>
                  <a:off x="6798860" y="1650908"/>
                  <a:ext cx="1125940" cy="1438872"/>
                </a:xfrm>
                <a:prstGeom prst="ellipse">
                  <a:avLst/>
                </a:prstGeom>
                <a:ln>
                  <a:noFill/>
                </a:ln>
                <a:effectLst>
                  <a:softEdge rad="112500"/>
                </a:effectLst>
              </p:spPr>
            </p:pic>
          </p:grpSp>
          <p:pic>
            <p:nvPicPr>
              <p:cNvPr id="22" name="Picture 21"/>
              <p:cNvPicPr>
                <a:picLocks noChangeAspect="1"/>
              </p:cNvPicPr>
              <p:nvPr/>
            </p:nvPicPr>
            <p:blipFill>
              <a:blip r:embed="rId7">
                <a:extLst>
                  <a:ext uri="{BEBA8EAE-BF5A-486C-A8C5-ECC9F3942E4B}">
                    <a14:imgProps xmlns:a14="http://schemas.microsoft.com/office/drawing/2010/main">
                      <a14:imgLayer r:embed="rId8">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flipH="1">
                <a:off x="152400" y="1183958"/>
                <a:ext cx="2133600" cy="2181034"/>
              </a:xfrm>
              <a:prstGeom prst="rect">
                <a:avLst/>
              </a:prstGeom>
              <a:ln>
                <a:noFill/>
              </a:ln>
              <a:effectLst>
                <a:softEdge rad="112500"/>
              </a:effectLst>
            </p:spPr>
          </p:pic>
        </p:grpSp>
        <p:sp>
          <p:nvSpPr>
            <p:cNvPr id="8" name="Trapezoid 7"/>
            <p:cNvSpPr/>
            <p:nvPr/>
          </p:nvSpPr>
          <p:spPr>
            <a:xfrm>
              <a:off x="838200" y="2133600"/>
              <a:ext cx="457200" cy="381000"/>
            </a:xfrm>
            <a:prstGeom prst="trapezoid">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alpurush" panose="02000600000000000000" pitchFamily="2" charset="0"/>
                <a:cs typeface="Kalpurush" panose="02000600000000000000" pitchFamily="2" charset="0"/>
              </a:endParaRPr>
            </a:p>
          </p:txBody>
        </p:sp>
      </p:grpSp>
    </p:spTree>
    <p:extLst>
      <p:ext uri="{BB962C8B-B14F-4D97-AF65-F5344CB8AC3E}">
        <p14:creationId xmlns:p14="http://schemas.microsoft.com/office/powerpoint/2010/main" val="1841145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arn(inVertical)">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down)">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barn(inVertical)">
                                      <p:cBhvr>
                                        <p:cTn id="2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346463" y="309349"/>
            <a:ext cx="4343400" cy="1066800"/>
          </a:xfrm>
          <a:prstGeom prst="roundRect">
            <a:avLst/>
          </a:prstGeom>
          <a:noFill/>
          <a:ln w="38100">
            <a:solidFill>
              <a:schemeClr val="accent2">
                <a:lumMod val="50000"/>
              </a:schemeClr>
            </a:solidFill>
          </a:ln>
        </p:spPr>
        <p:style>
          <a:lnRef idx="0">
            <a:schemeClr val="accent5"/>
          </a:lnRef>
          <a:fillRef idx="3">
            <a:schemeClr val="accent5"/>
          </a:fillRef>
          <a:effectRef idx="3">
            <a:schemeClr val="accent5"/>
          </a:effectRef>
          <a:fontRef idx="minor">
            <a:schemeClr val="lt1"/>
          </a:fontRef>
        </p:style>
        <p:txBody>
          <a:bodyPr rtlCol="0" anchor="ctr">
            <a:prstTxWarp prst="textWave4">
              <a:avLst/>
            </a:prstTxWarp>
          </a:bodyPr>
          <a:lstStyle/>
          <a:p>
            <a:pPr algn="ctr"/>
            <a:r>
              <a:rPr lang="bn-BD"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Kalpurush" panose="02000600000000000000" pitchFamily="2" charset="0"/>
                <a:cs typeface="Kalpurush" panose="02000600000000000000" pitchFamily="2" charset="0"/>
              </a:rPr>
              <a:t>দলগত কাজ</a:t>
            </a:r>
            <a:endParaRPr lang="en-US" sz="9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Kalpurush" panose="02000600000000000000" pitchFamily="2" charset="0"/>
              <a:cs typeface="Kalpurush" panose="02000600000000000000" pitchFamily="2" charset="0"/>
            </a:endParaRPr>
          </a:p>
        </p:txBody>
      </p:sp>
      <p:grpSp>
        <p:nvGrpSpPr>
          <p:cNvPr id="7" name="Group 6"/>
          <p:cNvGrpSpPr/>
          <p:nvPr/>
        </p:nvGrpSpPr>
        <p:grpSpPr>
          <a:xfrm>
            <a:off x="533400" y="2133600"/>
            <a:ext cx="8077200" cy="1371600"/>
            <a:chOff x="215512" y="2133600"/>
            <a:chExt cx="8459702" cy="1371600"/>
          </a:xfrm>
        </p:grpSpPr>
        <p:sp>
          <p:nvSpPr>
            <p:cNvPr id="3" name="Rounded Rectangle 2"/>
            <p:cNvSpPr/>
            <p:nvPr/>
          </p:nvSpPr>
          <p:spPr>
            <a:xfrm>
              <a:off x="2282983" y="2133600"/>
              <a:ext cx="6392231" cy="1371600"/>
            </a:xfrm>
            <a:prstGeom prst="roundRect">
              <a:avLst/>
            </a:prstGeom>
            <a:noFill/>
            <a:ln w="28575">
              <a:solidFill>
                <a:srgbClr val="FF0000"/>
              </a:solidFill>
            </a:ln>
          </p:spPr>
          <p:style>
            <a:lnRef idx="0">
              <a:schemeClr val="accent2"/>
            </a:lnRef>
            <a:fillRef idx="3">
              <a:schemeClr val="accent2"/>
            </a:fillRef>
            <a:effectRef idx="3">
              <a:schemeClr val="accent2"/>
            </a:effectRef>
            <a:fontRef idx="minor">
              <a:schemeClr val="lt1"/>
            </a:fontRef>
          </p:style>
          <p:txBody>
            <a:bodyPr rtlCol="0" anchor="ctr">
              <a:sp3d extrusionH="57150">
                <a:bevelT w="38100" h="38100"/>
              </a:sp3d>
            </a:bodyPr>
            <a:lstStyle/>
            <a:p>
              <a:pPr algn="ctr"/>
              <a:r>
                <a:rPr lang="bn-BD" sz="3600" b="1" dirty="0">
                  <a:solidFill>
                    <a:srgbClr val="0070C0"/>
                  </a:solidFill>
                  <a:latin typeface="Kalpurush" panose="02000600000000000000" pitchFamily="2" charset="0"/>
                  <a:cs typeface="Kalpurush" panose="02000600000000000000" pitchFamily="2" charset="0"/>
                </a:rPr>
                <a:t>‘</a:t>
              </a:r>
              <a:r>
                <a:rPr lang="bn-IN" sz="3600" b="1" dirty="0">
                  <a:solidFill>
                    <a:srgbClr val="0070C0"/>
                  </a:solidFill>
                  <a:latin typeface="Kalpurush" panose="02000600000000000000" pitchFamily="2" charset="0"/>
                  <a:cs typeface="Kalpurush" panose="02000600000000000000" pitchFamily="2" charset="0"/>
                </a:rPr>
                <a:t>মানুষ</a:t>
              </a:r>
              <a:r>
                <a:rPr lang="bn-BD" sz="3600" b="1" dirty="0">
                  <a:solidFill>
                    <a:srgbClr val="0070C0"/>
                  </a:solidFill>
                  <a:latin typeface="Kalpurush" panose="02000600000000000000" pitchFamily="2" charset="0"/>
                  <a:cs typeface="Kalpurush" panose="02000600000000000000" pitchFamily="2" charset="0"/>
                </a:rPr>
                <a:t>’</a:t>
              </a:r>
              <a:r>
                <a:rPr lang="bn-IN" sz="3600" b="1" dirty="0">
                  <a:solidFill>
                    <a:srgbClr val="0070C0"/>
                  </a:solidFill>
                  <a:latin typeface="Kalpurush" panose="02000600000000000000" pitchFamily="2" charset="0"/>
                  <a:cs typeface="Kalpurush" panose="02000600000000000000" pitchFamily="2" charset="0"/>
                </a:rPr>
                <a:t> কবিতায় কবি কালাপাহাড়’কে আহবান জানিয়েছেন কেন? </a:t>
              </a:r>
              <a:r>
                <a:rPr lang="bn-BD" sz="3600" b="1" dirty="0">
                  <a:solidFill>
                    <a:srgbClr val="0070C0"/>
                  </a:solidFill>
                  <a:latin typeface="Kalpurush" panose="02000600000000000000" pitchFamily="2" charset="0"/>
                  <a:cs typeface="Kalpurush" panose="02000600000000000000" pitchFamily="2" charset="0"/>
                </a:rPr>
                <a:t> </a:t>
              </a:r>
              <a:r>
                <a:rPr lang="bn-IN" sz="3600" b="1" dirty="0">
                  <a:solidFill>
                    <a:srgbClr val="0070C0"/>
                  </a:solidFill>
                  <a:latin typeface="Kalpurush" panose="02000600000000000000" pitchFamily="2" charset="0"/>
                  <a:cs typeface="Kalpurush" panose="02000600000000000000" pitchFamily="2" charset="0"/>
                </a:rPr>
                <a:t> </a:t>
              </a:r>
              <a:endParaRPr lang="en-US" sz="3600" b="1" dirty="0">
                <a:solidFill>
                  <a:srgbClr val="0070C0"/>
                </a:solidFill>
                <a:latin typeface="Kalpurush" panose="02000600000000000000" pitchFamily="2" charset="0"/>
                <a:cs typeface="Kalpurush" panose="02000600000000000000" pitchFamily="2" charset="0"/>
              </a:endParaRPr>
            </a:p>
          </p:txBody>
        </p:sp>
        <p:sp>
          <p:nvSpPr>
            <p:cNvPr id="4" name="Flowchart: Sequential Access Storage 3"/>
            <p:cNvSpPr/>
            <p:nvPr/>
          </p:nvSpPr>
          <p:spPr>
            <a:xfrm>
              <a:off x="215512" y="2133600"/>
              <a:ext cx="1915825" cy="1371600"/>
            </a:xfrm>
            <a:prstGeom prst="flowChartMagneticTape">
              <a:avLst/>
            </a:prstGeom>
            <a:noFill/>
            <a:ln>
              <a:solidFill>
                <a:srgbClr val="C0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scene3d>
                <a:camera prst="orthographicFront"/>
                <a:lightRig rig="threePt" dir="t"/>
              </a:scene3d>
              <a:sp3d extrusionH="57150">
                <a:bevelT w="38100" h="38100"/>
              </a:sp3d>
            </a:bodyPr>
            <a:lstStyle/>
            <a:p>
              <a:pPr algn="ctr"/>
              <a:r>
                <a:rPr lang="bn-BD" sz="4000" b="1" dirty="0">
                  <a:solidFill>
                    <a:srgbClr val="FF0000"/>
                  </a:solidFill>
                  <a:latin typeface="Kalpurush" panose="02000600000000000000" pitchFamily="2" charset="0"/>
                  <a:cs typeface="Kalpurush" panose="02000600000000000000" pitchFamily="2" charset="0"/>
                </a:rPr>
                <a:t>দল-১</a:t>
              </a:r>
              <a:endParaRPr lang="en-US" sz="4000" b="1" dirty="0">
                <a:solidFill>
                  <a:srgbClr val="FF0000"/>
                </a:solidFill>
                <a:latin typeface="Kalpurush" panose="02000600000000000000" pitchFamily="2" charset="0"/>
                <a:cs typeface="Kalpurush" panose="02000600000000000000" pitchFamily="2" charset="0"/>
              </a:endParaRPr>
            </a:p>
          </p:txBody>
        </p:sp>
      </p:grpSp>
      <p:grpSp>
        <p:nvGrpSpPr>
          <p:cNvPr id="8" name="Group 7"/>
          <p:cNvGrpSpPr/>
          <p:nvPr/>
        </p:nvGrpSpPr>
        <p:grpSpPr>
          <a:xfrm>
            <a:off x="549248" y="4502726"/>
            <a:ext cx="8061352" cy="1517074"/>
            <a:chOff x="465158" y="4502726"/>
            <a:chExt cx="8360326" cy="1517074"/>
          </a:xfrm>
        </p:grpSpPr>
        <p:sp>
          <p:nvSpPr>
            <p:cNvPr id="5" name="Flowchart: Sequential Access Storage 4"/>
            <p:cNvSpPr/>
            <p:nvPr/>
          </p:nvSpPr>
          <p:spPr>
            <a:xfrm>
              <a:off x="465158" y="4502726"/>
              <a:ext cx="1897042" cy="1517074"/>
            </a:xfrm>
            <a:prstGeom prst="flowChartMagneticTape">
              <a:avLst/>
            </a:prstGeom>
            <a:noFill/>
            <a:ln w="28575">
              <a:solidFill>
                <a:srgbClr val="0070C0"/>
              </a:solidFill>
            </a:ln>
          </p:spPr>
          <p:style>
            <a:lnRef idx="0">
              <a:schemeClr val="accent2"/>
            </a:lnRef>
            <a:fillRef idx="3">
              <a:schemeClr val="accent2"/>
            </a:fillRef>
            <a:effectRef idx="3">
              <a:schemeClr val="accent2"/>
            </a:effectRef>
            <a:fontRef idx="minor">
              <a:schemeClr val="lt1"/>
            </a:fontRef>
          </p:style>
          <p:txBody>
            <a:bodyPr rtlCol="0" anchor="ctr">
              <a:sp3d extrusionH="57150">
                <a:bevelT w="38100" h="38100"/>
              </a:sp3d>
            </a:bodyPr>
            <a:lstStyle/>
            <a:p>
              <a:pPr algn="ctr"/>
              <a:r>
                <a:rPr lang="bn-BD" sz="4000" b="1" dirty="0">
                  <a:solidFill>
                    <a:srgbClr val="0070C0"/>
                  </a:solidFill>
                  <a:latin typeface="Kalpurush" panose="02000600000000000000" pitchFamily="2" charset="0"/>
                  <a:cs typeface="Kalpurush" panose="02000600000000000000" pitchFamily="2" charset="0"/>
                </a:rPr>
                <a:t>দল-২</a:t>
              </a:r>
              <a:endParaRPr lang="en-US" sz="4000" b="1" dirty="0">
                <a:solidFill>
                  <a:srgbClr val="0070C0"/>
                </a:solidFill>
                <a:latin typeface="Kalpurush" panose="02000600000000000000" pitchFamily="2" charset="0"/>
                <a:cs typeface="Kalpurush" panose="02000600000000000000" pitchFamily="2" charset="0"/>
              </a:endParaRPr>
            </a:p>
          </p:txBody>
        </p:sp>
        <p:sp>
          <p:nvSpPr>
            <p:cNvPr id="6" name="Rounded Rectangle 5"/>
            <p:cNvSpPr/>
            <p:nvPr/>
          </p:nvSpPr>
          <p:spPr>
            <a:xfrm>
              <a:off x="2495923" y="4502726"/>
              <a:ext cx="6329561" cy="1517074"/>
            </a:xfrm>
            <a:prstGeom prst="roundRect">
              <a:avLst/>
            </a:prstGeom>
            <a:noFill/>
            <a:ln w="38100">
              <a:solidFill>
                <a:srgbClr val="0070C0"/>
              </a:solidFill>
            </a:ln>
          </p:spPr>
          <p:style>
            <a:lnRef idx="0">
              <a:schemeClr val="accent4"/>
            </a:lnRef>
            <a:fillRef idx="3">
              <a:schemeClr val="accent4"/>
            </a:fillRef>
            <a:effectRef idx="3">
              <a:schemeClr val="accent4"/>
            </a:effectRef>
            <a:fontRef idx="minor">
              <a:schemeClr val="lt1"/>
            </a:fontRef>
          </p:style>
          <p:txBody>
            <a:bodyPr rtlCol="0" anchor="ctr">
              <a:sp3d extrusionH="57150">
                <a:bevelT w="38100" h="38100"/>
              </a:sp3d>
            </a:bodyPr>
            <a:lstStyle/>
            <a:p>
              <a:pPr algn="ctr"/>
              <a:r>
                <a:rPr lang="bn-BD" sz="3600" b="1" dirty="0">
                  <a:solidFill>
                    <a:srgbClr val="FF0000"/>
                  </a:solidFill>
                  <a:latin typeface="Kalpurush" panose="02000600000000000000" pitchFamily="2" charset="0"/>
                  <a:cs typeface="Kalpurush" panose="02000600000000000000" pitchFamily="2" charset="0"/>
                </a:rPr>
                <a:t>‘মানুষের চেয়ে বড় কিছু নাই, নহে কিছু</a:t>
              </a:r>
              <a:r>
                <a:rPr lang="en-US" sz="3600" b="1" dirty="0">
                  <a:solidFill>
                    <a:srgbClr val="FF0000"/>
                  </a:solidFill>
                  <a:latin typeface="Kalpurush" panose="02000600000000000000" pitchFamily="2" charset="0"/>
                  <a:cs typeface="Kalpurush" panose="02000600000000000000" pitchFamily="2" charset="0"/>
                </a:rPr>
                <a:t> </a:t>
              </a:r>
              <a:r>
                <a:rPr lang="bn-BD" sz="3600" b="1" dirty="0">
                  <a:solidFill>
                    <a:srgbClr val="FF0000"/>
                  </a:solidFill>
                  <a:latin typeface="Kalpurush" panose="02000600000000000000" pitchFamily="2" charset="0"/>
                  <a:cs typeface="Kalpurush" panose="02000600000000000000" pitchFamily="2" charset="0"/>
                </a:rPr>
                <a:t>মহীয়ান’ </a:t>
              </a:r>
              <a:r>
                <a:rPr lang="bn-IN" sz="3600" b="1" dirty="0">
                  <a:solidFill>
                    <a:srgbClr val="FF0000"/>
                  </a:solidFill>
                  <a:latin typeface="Kalpurush" panose="02000600000000000000" pitchFamily="2" charset="0"/>
                  <a:cs typeface="Kalpurush" panose="02000600000000000000" pitchFamily="2" charset="0"/>
                </a:rPr>
                <a:t>-</a:t>
              </a:r>
              <a:r>
                <a:rPr lang="bn-BD" sz="3600" b="1" dirty="0">
                  <a:solidFill>
                    <a:srgbClr val="FF0000"/>
                  </a:solidFill>
                  <a:latin typeface="Kalpurush" panose="02000600000000000000" pitchFamily="2" charset="0"/>
                  <a:cs typeface="Kalpurush" panose="02000600000000000000" pitchFamily="2" charset="0"/>
                </a:rPr>
                <a:t> </a:t>
              </a:r>
              <a:r>
                <a:rPr lang="bn-IN" sz="3600" b="1" dirty="0">
                  <a:solidFill>
                    <a:srgbClr val="FF0000"/>
                  </a:solidFill>
                  <a:latin typeface="Kalpurush" panose="02000600000000000000" pitchFamily="2" charset="0"/>
                  <a:cs typeface="Kalpurush" panose="02000600000000000000" pitchFamily="2" charset="0"/>
                </a:rPr>
                <a:t>কথাটি বুঝিয়ে লিখ। </a:t>
              </a:r>
              <a:endParaRPr lang="en-US" sz="3600" b="1" dirty="0">
                <a:solidFill>
                  <a:srgbClr val="FF0000"/>
                </a:solidFill>
                <a:latin typeface="Kalpurush" panose="02000600000000000000" pitchFamily="2" charset="0"/>
                <a:cs typeface="Kalpurush" panose="02000600000000000000" pitchFamily="2" charset="0"/>
              </a:endParaRPr>
            </a:p>
          </p:txBody>
        </p:sp>
      </p:grpSp>
    </p:spTree>
    <p:extLst>
      <p:ext uri="{BB962C8B-B14F-4D97-AF65-F5344CB8AC3E}">
        <p14:creationId xmlns:p14="http://schemas.microsoft.com/office/powerpoint/2010/main" val="2914260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repeatCount="indefinite" fill="hold" grpId="0" nodeType="clickEffect">
                                  <p:stCondLst>
                                    <p:cond delay="0"/>
                                  </p:stCondLst>
                                  <p:childTnLst>
                                    <p:animClr clrSpc="rgb" dir="cw">
                                      <p:cBhvr override="childStyle">
                                        <p:cTn id="6" dur="1000" fill="hold"/>
                                        <p:tgtEl>
                                          <p:spTgt spid="2"/>
                                        </p:tgtEl>
                                        <p:attrNameLst>
                                          <p:attrName>style.color</p:attrName>
                                        </p:attrNameLst>
                                      </p:cBhvr>
                                      <p:to>
                                        <a:schemeClr val="accent2"/>
                                      </p:to>
                                    </p:animClr>
                                  </p:childTnLst>
                                </p:cTn>
                              </p:par>
                            </p:childTnLst>
                          </p:cTn>
                        </p:par>
                      </p:childTnLst>
                    </p:cTn>
                  </p:par>
                  <p:par>
                    <p:cTn id="7" fill="hold">
                      <p:stCondLst>
                        <p:cond delay="indefinite"/>
                      </p:stCondLst>
                      <p:childTnLst>
                        <p:par>
                          <p:cTn id="8" fill="hold">
                            <p:stCondLst>
                              <p:cond delay="0"/>
                            </p:stCondLst>
                            <p:childTnLst>
                              <p:par>
                                <p:cTn id="9" presetID="5" presetClass="entr" presetSubtype="1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checkerboard(across)">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checkerboard(across)">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7518" y="191869"/>
            <a:ext cx="4996881" cy="646331"/>
          </a:xfrm>
          <a:prstGeom prst="rect">
            <a:avLst/>
          </a:prstGeom>
          <a:noFill/>
          <a:ln w="12700">
            <a:solidFill>
              <a:schemeClr val="tx1"/>
            </a:solidFill>
          </a:ln>
        </p:spPr>
        <p:txBody>
          <a:bodyPr wrap="none" rtlCol="0">
            <a:spAutoFit/>
            <a:scene3d>
              <a:camera prst="orthographicFront"/>
              <a:lightRig rig="threePt" dir="t"/>
            </a:scene3d>
            <a:sp3d extrusionH="57150">
              <a:bevelT w="38100" h="38100"/>
            </a:sp3d>
          </a:bodyPr>
          <a:lstStyle/>
          <a:p>
            <a:pPr marL="457200" indent="-457200">
              <a:buFont typeface="Wingdings" pitchFamily="2" charset="2"/>
              <a:buChar char="q"/>
            </a:pPr>
            <a:r>
              <a:rPr lang="en-US" sz="3600" b="1" dirty="0">
                <a:solidFill>
                  <a:srgbClr val="008000"/>
                </a:solidFill>
                <a:latin typeface="Kalpurush" panose="02000600000000000000" pitchFamily="2" charset="0"/>
                <a:cs typeface="Kalpurush" panose="02000600000000000000" pitchFamily="2" charset="0"/>
              </a:rPr>
              <a:t>‘</a:t>
            </a:r>
            <a:r>
              <a:rPr lang="en-US" sz="3600" b="1" dirty="0" err="1">
                <a:solidFill>
                  <a:srgbClr val="008000"/>
                </a:solidFill>
                <a:latin typeface="Kalpurush" panose="02000600000000000000" pitchFamily="2" charset="0"/>
                <a:cs typeface="Kalpurush" panose="02000600000000000000" pitchFamily="2" charset="0"/>
              </a:rPr>
              <a:t>মানুষ</a:t>
            </a:r>
            <a:r>
              <a:rPr lang="en-US" sz="3600" b="1" dirty="0">
                <a:solidFill>
                  <a:srgbClr val="008000"/>
                </a:solidFill>
                <a:latin typeface="Kalpurush" panose="02000600000000000000" pitchFamily="2" charset="0"/>
                <a:cs typeface="Kalpurush" panose="02000600000000000000" pitchFamily="2" charset="0"/>
              </a:rPr>
              <a:t>’ </a:t>
            </a:r>
            <a:r>
              <a:rPr lang="en-US" sz="3600" b="1" dirty="0" err="1">
                <a:solidFill>
                  <a:srgbClr val="008000"/>
                </a:solidFill>
                <a:latin typeface="Kalpurush" panose="02000600000000000000" pitchFamily="2" charset="0"/>
                <a:cs typeface="Kalpurush" panose="02000600000000000000" pitchFamily="2" charset="0"/>
              </a:rPr>
              <a:t>কবিতা</a:t>
            </a:r>
            <a:r>
              <a:rPr lang="en-US" sz="3600" b="1" dirty="0">
                <a:solidFill>
                  <a:srgbClr val="008000"/>
                </a:solidFill>
                <a:latin typeface="Kalpurush" panose="02000600000000000000" pitchFamily="2" charset="0"/>
                <a:cs typeface="Kalpurush" panose="02000600000000000000" pitchFamily="2" charset="0"/>
              </a:rPr>
              <a:t> ও </a:t>
            </a:r>
            <a:r>
              <a:rPr lang="en-US" sz="3600" b="1" dirty="0" err="1">
                <a:solidFill>
                  <a:srgbClr val="008000"/>
                </a:solidFill>
                <a:latin typeface="Kalpurush" panose="02000600000000000000" pitchFamily="2" charset="0"/>
                <a:cs typeface="Kalpurush" panose="02000600000000000000" pitchFamily="2" charset="0"/>
              </a:rPr>
              <a:t>সাম্যবাদঃ</a:t>
            </a:r>
            <a:endParaRPr lang="en-US" sz="2400" b="1" dirty="0">
              <a:solidFill>
                <a:srgbClr val="008000"/>
              </a:solidFill>
              <a:latin typeface="Kalpurush" panose="02000600000000000000" pitchFamily="2" charset="0"/>
              <a:cs typeface="Kalpurush" panose="02000600000000000000" pitchFamily="2" charset="0"/>
            </a:endParaRPr>
          </a:p>
        </p:txBody>
      </p:sp>
      <p:sp>
        <p:nvSpPr>
          <p:cNvPr id="4" name="TextBox 3"/>
          <p:cNvSpPr txBox="1"/>
          <p:nvPr/>
        </p:nvSpPr>
        <p:spPr>
          <a:xfrm>
            <a:off x="304800" y="3951744"/>
            <a:ext cx="8534400" cy="3108543"/>
          </a:xfrm>
          <a:prstGeom prst="rect">
            <a:avLst/>
          </a:prstGeom>
          <a:noFill/>
          <a:ln w="12700">
            <a:solidFill>
              <a:schemeClr val="tx1"/>
            </a:solidFill>
          </a:ln>
        </p:spPr>
        <p:txBody>
          <a:bodyPr wrap="square" rtlCol="0">
            <a:spAutoFit/>
            <a:scene3d>
              <a:camera prst="orthographicFront"/>
              <a:lightRig rig="threePt" dir="t"/>
            </a:scene3d>
            <a:sp3d extrusionH="57150">
              <a:bevelT w="38100" h="38100"/>
            </a:sp3d>
          </a:bodyPr>
          <a:lstStyle/>
          <a:p>
            <a:pPr marL="457200" indent="-457200" algn="just">
              <a:buFont typeface="Wingdings" pitchFamily="2" charset="2"/>
              <a:buChar char="q"/>
            </a:pPr>
            <a:r>
              <a:rPr lang="bn-IN" sz="2800" b="1" dirty="0">
                <a:solidFill>
                  <a:srgbClr val="FF0000"/>
                </a:solidFill>
                <a:latin typeface="Kalpurush" panose="02000600000000000000" pitchFamily="2" charset="0"/>
                <a:cs typeface="Kalpurush" panose="02000600000000000000" pitchFamily="2" charset="0"/>
              </a:rPr>
              <a:t>‘মানুষ’ </a:t>
            </a:r>
            <a:r>
              <a:rPr lang="bn-IN" sz="2800" b="1" dirty="0">
                <a:latin typeface="Kalpurush" panose="02000600000000000000" pitchFamily="2" charset="0"/>
                <a:cs typeface="Kalpurush" panose="02000600000000000000" pitchFamily="2" charset="0"/>
              </a:rPr>
              <a:t>কবিতার মূলভাবটি </a:t>
            </a:r>
            <a:r>
              <a:rPr lang="bn-IN" sz="2800" b="1" dirty="0">
                <a:solidFill>
                  <a:srgbClr val="FF0000"/>
                </a:solidFill>
                <a:latin typeface="Kalpurush" panose="02000600000000000000" pitchFamily="2" charset="0"/>
                <a:cs typeface="Kalpurush" panose="02000600000000000000" pitchFamily="2" charset="0"/>
              </a:rPr>
              <a:t>‘সাম্যবাদী’ দর্শনের এক অনবদ্য রূপ</a:t>
            </a:r>
            <a:r>
              <a:rPr lang="bn-IN" sz="2800" b="1" dirty="0">
                <a:solidFill>
                  <a:srgbClr val="002060"/>
                </a:solidFill>
                <a:latin typeface="Kalpurush" panose="02000600000000000000" pitchFamily="2" charset="0"/>
                <a:cs typeface="Kalpurush" panose="02000600000000000000" pitchFamily="2" charset="0"/>
              </a:rPr>
              <a:t>।’ </a:t>
            </a:r>
            <a:r>
              <a:rPr lang="bn-IN" sz="2800" b="1" dirty="0">
                <a:latin typeface="Kalpurush" panose="02000600000000000000" pitchFamily="2" charset="0"/>
                <a:cs typeface="Kalpurush" panose="02000600000000000000" pitchFamily="2" charset="0"/>
              </a:rPr>
              <a:t>এই কাব্যের প্রতিটি কবিতাতেই সাম্যবাদের বিষয়টি প্রাধান্য পেয়েছে। এখানে মানুষের জয়গান গাওয়া হয়েছে, বলা হয়েছে মানুষের চেয়ে আর বড় কিছু হতে পারে না। ধনী-গরিব সকল মানুষ সমান। একে অন্যের পরম </a:t>
            </a:r>
            <a:r>
              <a:rPr lang="bn-IN" sz="2800" dirty="0">
                <a:latin typeface="Kalpurush" panose="02000600000000000000" pitchFamily="2" charset="0"/>
                <a:cs typeface="Kalpurush" panose="02000600000000000000" pitchFamily="2" charset="0"/>
              </a:rPr>
              <a:t>আত্মীয়</a:t>
            </a:r>
            <a:r>
              <a:rPr lang="bn-IN" sz="2800" b="1" dirty="0">
                <a:latin typeface="Kalpurush" panose="02000600000000000000" pitchFamily="2" charset="0"/>
                <a:cs typeface="Kalpurush" panose="02000600000000000000" pitchFamily="2" charset="0"/>
              </a:rPr>
              <a:t>। তাই একটি সুশৃংখল সমাজ ব্যবস্থার জন্য সাম্যবাদের প্রয়োজনীয়তা অনস্বীকার্য। </a:t>
            </a:r>
            <a:endParaRPr lang="en-US" sz="2800" b="1" dirty="0">
              <a:latin typeface="Kalpurush" panose="02000600000000000000" pitchFamily="2" charset="0"/>
              <a:cs typeface="Kalpurush" panose="02000600000000000000" pitchFamily="2" charset="0"/>
            </a:endParaRPr>
          </a:p>
        </p:txBody>
      </p:sp>
      <p:grpSp>
        <p:nvGrpSpPr>
          <p:cNvPr id="14" name="Group 13"/>
          <p:cNvGrpSpPr/>
          <p:nvPr/>
        </p:nvGrpSpPr>
        <p:grpSpPr>
          <a:xfrm>
            <a:off x="304800" y="228600"/>
            <a:ext cx="8610600" cy="3936087"/>
            <a:chOff x="152400" y="228600"/>
            <a:chExt cx="8839869" cy="3936087"/>
          </a:xfrm>
        </p:grpSpPr>
        <p:sp>
          <p:nvSpPr>
            <p:cNvPr id="3" name="TextBox 2"/>
            <p:cNvSpPr txBox="1"/>
            <p:nvPr/>
          </p:nvSpPr>
          <p:spPr>
            <a:xfrm>
              <a:off x="1716979" y="2348805"/>
              <a:ext cx="5788941" cy="1815882"/>
            </a:xfrm>
            <a:prstGeom prst="rect">
              <a:avLst/>
            </a:prstGeom>
            <a:noFill/>
            <a:ln w="12700">
              <a:solidFill>
                <a:schemeClr val="tx1"/>
              </a:solidFill>
            </a:ln>
          </p:spPr>
          <p:txBody>
            <a:bodyPr wrap="square" rtlCol="0">
              <a:spAutoFit/>
              <a:scene3d>
                <a:camera prst="orthographicFront"/>
                <a:lightRig rig="threePt" dir="t"/>
              </a:scene3d>
              <a:sp3d extrusionH="57150">
                <a:bevelT w="38100" h="38100"/>
              </a:sp3d>
            </a:bodyPr>
            <a:lstStyle/>
            <a:p>
              <a:pPr algn="ctr"/>
              <a:r>
                <a:rPr lang="bn-IN" sz="2800" b="1" dirty="0">
                  <a:solidFill>
                    <a:srgbClr val="FF0000"/>
                  </a:solidFill>
                  <a:latin typeface="Kalpurush" panose="02000600000000000000" pitchFamily="2" charset="0"/>
                  <a:cs typeface="Kalpurush" panose="02000600000000000000" pitchFamily="2" charset="0"/>
                </a:rPr>
                <a:t>‘‘কেউ খাবে তো কেউ খাবে না, </a:t>
              </a:r>
            </a:p>
            <a:p>
              <a:pPr algn="ctr"/>
              <a:r>
                <a:rPr lang="bn-IN" sz="2800" b="1" dirty="0">
                  <a:solidFill>
                    <a:srgbClr val="FF0000"/>
                  </a:solidFill>
                  <a:latin typeface="Kalpurush" panose="02000600000000000000" pitchFamily="2" charset="0"/>
                  <a:cs typeface="Kalpurush" panose="02000600000000000000" pitchFamily="2" charset="0"/>
                </a:rPr>
                <a:t> </a:t>
              </a:r>
              <a:r>
                <a:rPr lang="bn-IN" sz="1000" b="1" dirty="0">
                  <a:solidFill>
                    <a:srgbClr val="FF0000"/>
                  </a:solidFill>
                  <a:latin typeface="Kalpurush" panose="02000600000000000000" pitchFamily="2" charset="0"/>
                  <a:cs typeface="Kalpurush" panose="02000600000000000000" pitchFamily="2" charset="0"/>
                </a:rPr>
                <a:t>               </a:t>
              </a:r>
              <a:r>
                <a:rPr lang="bn-IN" sz="2800" b="1" dirty="0">
                  <a:solidFill>
                    <a:srgbClr val="FF0000"/>
                  </a:solidFill>
                  <a:latin typeface="Kalpurush" panose="02000600000000000000" pitchFamily="2" charset="0"/>
                  <a:cs typeface="Kalpurush" panose="02000600000000000000" pitchFamily="2" charset="0"/>
                </a:rPr>
                <a:t>তা হবে না, তা হবে না।’’ </a:t>
              </a:r>
            </a:p>
            <a:p>
              <a:pPr algn="ctr"/>
              <a:r>
                <a:rPr lang="bn-IN" sz="2800" b="1" dirty="0">
                  <a:latin typeface="Kalpurush" panose="02000600000000000000" pitchFamily="2" charset="0"/>
                  <a:cs typeface="Kalpurush" panose="02000600000000000000" pitchFamily="2" charset="0"/>
                </a:rPr>
                <a:t>- এই স্লোগানে, সবার সমান অধিকার</a:t>
              </a:r>
              <a:r>
                <a:rPr lang="en-US" sz="2800" b="1" dirty="0">
                  <a:latin typeface="Kalpurush" panose="02000600000000000000" pitchFamily="2" charset="0"/>
                  <a:cs typeface="Kalpurush" panose="02000600000000000000" pitchFamily="2" charset="0"/>
                </a:rPr>
                <a:t> </a:t>
              </a:r>
              <a:r>
                <a:rPr lang="bn-IN" sz="2800" b="1" dirty="0">
                  <a:latin typeface="Kalpurush" panose="02000600000000000000" pitchFamily="2" charset="0"/>
                  <a:cs typeface="Kalpurush" panose="02000600000000000000" pitchFamily="2" charset="0"/>
                </a:rPr>
                <a:t>নিশ্চিত করা।  </a:t>
              </a:r>
              <a:endParaRPr lang="en-US" sz="2800" b="1" dirty="0">
                <a:latin typeface="Kalpurush" panose="02000600000000000000" pitchFamily="2" charset="0"/>
                <a:cs typeface="Kalpurush" panose="02000600000000000000" pitchFamily="2" charset="0"/>
              </a:endParaRPr>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11824" r="12148"/>
            <a:stretch/>
          </p:blipFill>
          <p:spPr>
            <a:xfrm>
              <a:off x="3886200" y="1066800"/>
              <a:ext cx="1402308" cy="10874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28600"/>
              <a:ext cx="1893627" cy="19049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0400" y="228601"/>
              <a:ext cx="1903639" cy="1905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p:cNvPicPr>
              <a:picLocks noChangeAspect="1"/>
            </p:cNvPicPr>
            <p:nvPr/>
          </p:nvPicPr>
          <p:blipFill rotWithShape="1">
            <a:blip r:embed="rId5">
              <a:extLst>
                <a:ext uri="{28A0092B-C50C-407E-A947-70E740481C1C}">
                  <a14:useLocalDpi xmlns:a14="http://schemas.microsoft.com/office/drawing/2010/main" val="0"/>
                </a:ext>
              </a:extLst>
            </a:blip>
            <a:srcRect l="9062" r="11275"/>
            <a:stretch/>
          </p:blipFill>
          <p:spPr>
            <a:xfrm>
              <a:off x="7740606" y="2368139"/>
              <a:ext cx="1251663" cy="1365661"/>
            </a:xfrm>
            <a:prstGeom prst="rect">
              <a:avLst/>
            </a:prstGeom>
          </p:spPr>
        </p:pic>
        <p:pic>
          <p:nvPicPr>
            <p:cNvPr id="11" name="Picture 10"/>
            <p:cNvPicPr>
              <a:picLocks noChangeAspect="1"/>
            </p:cNvPicPr>
            <p:nvPr/>
          </p:nvPicPr>
          <p:blipFill rotWithShape="1">
            <a:blip r:embed="rId6">
              <a:extLst>
                <a:ext uri="{28A0092B-C50C-407E-A947-70E740481C1C}">
                  <a14:useLocalDpi xmlns:a14="http://schemas.microsoft.com/office/drawing/2010/main" val="0"/>
                </a:ext>
              </a:extLst>
            </a:blip>
            <a:srcRect b="13900"/>
            <a:stretch/>
          </p:blipFill>
          <p:spPr>
            <a:xfrm>
              <a:off x="152400" y="2368139"/>
              <a:ext cx="1355678" cy="13656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p:cNvPicPr>
              <a:picLocks noChangeAspect="1"/>
            </p:cNvPicPr>
            <p:nvPr/>
          </p:nvPicPr>
          <p:blipFill rotWithShape="1">
            <a:blip r:embed="rId7">
              <a:extLst>
                <a:ext uri="{28A0092B-C50C-407E-A947-70E740481C1C}">
                  <a14:useLocalDpi xmlns:a14="http://schemas.microsoft.com/office/drawing/2010/main" val="0"/>
                </a:ext>
              </a:extLst>
            </a:blip>
            <a:srcRect l="21343"/>
            <a:stretch/>
          </p:blipFill>
          <p:spPr>
            <a:xfrm>
              <a:off x="2286001" y="1066800"/>
              <a:ext cx="1295400" cy="10874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rotWithShape="1">
            <a:blip r:embed="rId8">
              <a:extLst>
                <a:ext uri="{28A0092B-C50C-407E-A947-70E740481C1C}">
                  <a14:useLocalDpi xmlns:a14="http://schemas.microsoft.com/office/drawing/2010/main" val="0"/>
                </a:ext>
              </a:extLst>
            </a:blip>
            <a:srcRect l="21692" t="8829" r="15285" b="24138"/>
            <a:stretch/>
          </p:blipFill>
          <p:spPr>
            <a:xfrm>
              <a:off x="5562600" y="1066800"/>
              <a:ext cx="1219200" cy="10874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spTree>
    <p:extLst>
      <p:ext uri="{BB962C8B-B14F-4D97-AF65-F5344CB8AC3E}">
        <p14:creationId xmlns:p14="http://schemas.microsoft.com/office/powerpoint/2010/main" val="3734977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81000" y="685800"/>
            <a:ext cx="1066800" cy="5791200"/>
          </a:xfrm>
          <a:prstGeom prst="roundRect">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0">
            <a:schemeClr val="accent2"/>
          </a:lnRef>
          <a:fillRef idx="3">
            <a:schemeClr val="accent2"/>
          </a:fillRef>
          <a:effectRef idx="3">
            <a:schemeClr val="accent2"/>
          </a:effectRef>
          <a:fontRef idx="minor">
            <a:schemeClr val="lt1"/>
          </a:fontRef>
        </p:style>
        <p:txBody>
          <a:bodyPr rtlCol="0" anchor="ctr"/>
          <a:lstStyle/>
          <a:p>
            <a:pPr algn="ctr"/>
            <a:r>
              <a:rPr lang="bn-BD" sz="6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Kalpurush" panose="02000600000000000000" pitchFamily="2" charset="0"/>
                <a:cs typeface="Kalpurush" panose="02000600000000000000" pitchFamily="2" charset="0"/>
              </a:rPr>
              <a:t>মূ</a:t>
            </a:r>
            <a:endParaRPr lang="bn-IN" sz="6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Kalpurush" panose="02000600000000000000" pitchFamily="2" charset="0"/>
              <a:cs typeface="Kalpurush" panose="02000600000000000000" pitchFamily="2" charset="0"/>
            </a:endParaRPr>
          </a:p>
          <a:p>
            <a:pPr algn="ctr"/>
            <a:r>
              <a:rPr lang="bn-BD" sz="6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Kalpurush" panose="02000600000000000000" pitchFamily="2" charset="0"/>
                <a:cs typeface="Kalpurush" panose="02000600000000000000" pitchFamily="2" charset="0"/>
              </a:rPr>
              <a:t>ল্যা</a:t>
            </a:r>
            <a:endParaRPr lang="bn-IN" sz="6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Kalpurush" panose="02000600000000000000" pitchFamily="2" charset="0"/>
              <a:cs typeface="Kalpurush" panose="02000600000000000000" pitchFamily="2" charset="0"/>
            </a:endParaRPr>
          </a:p>
          <a:p>
            <a:pPr algn="ctr"/>
            <a:r>
              <a:rPr lang="bn-BD" sz="6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Kalpurush" panose="02000600000000000000" pitchFamily="2" charset="0"/>
                <a:cs typeface="Kalpurush" panose="02000600000000000000" pitchFamily="2" charset="0"/>
              </a:rPr>
              <a:t>য়</a:t>
            </a:r>
            <a:endParaRPr lang="en-US" sz="6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Kalpurush" panose="02000600000000000000" pitchFamily="2" charset="0"/>
              <a:cs typeface="Kalpurush" panose="02000600000000000000" pitchFamily="2" charset="0"/>
            </a:endParaRPr>
          </a:p>
          <a:p>
            <a:pPr algn="ctr"/>
            <a:r>
              <a:rPr lang="bn-BD" sz="6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Kalpurush" panose="02000600000000000000" pitchFamily="2" charset="0"/>
                <a:cs typeface="Kalpurush" panose="02000600000000000000" pitchFamily="2" charset="0"/>
              </a:rPr>
              <a:t>ন</a:t>
            </a:r>
            <a:endParaRPr lang="en-US" sz="6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Kalpurush" panose="02000600000000000000" pitchFamily="2" charset="0"/>
              <a:cs typeface="Kalpurush" panose="02000600000000000000" pitchFamily="2" charset="0"/>
            </a:endParaRPr>
          </a:p>
        </p:txBody>
      </p:sp>
      <p:sp>
        <p:nvSpPr>
          <p:cNvPr id="2" name="TextBox 1"/>
          <p:cNvSpPr txBox="1"/>
          <p:nvPr/>
        </p:nvSpPr>
        <p:spPr>
          <a:xfrm>
            <a:off x="1524000" y="152430"/>
            <a:ext cx="7391400" cy="6494085"/>
          </a:xfrm>
          <a:prstGeom prst="rect">
            <a:avLst/>
          </a:prstGeom>
          <a:noFill/>
        </p:spPr>
        <p:txBody>
          <a:bodyPr wrap="square" rtlCol="0">
            <a:spAutoFit/>
            <a:scene3d>
              <a:camera prst="orthographicFront"/>
              <a:lightRig rig="threePt" dir="t"/>
            </a:scene3d>
            <a:sp3d extrusionH="57150">
              <a:bevelT w="38100" h="38100"/>
            </a:sp3d>
          </a:bodyPr>
          <a:lstStyle/>
          <a:p>
            <a:pPr marL="342900" indent="-342900">
              <a:buFont typeface="Wingdings" pitchFamily="2" charset="2"/>
              <a:buChar char="q"/>
            </a:pPr>
            <a:r>
              <a:rPr lang="bn-IN" sz="2600" b="1" dirty="0">
                <a:blipFill>
                  <a:blip r:embed="rId2"/>
                  <a:tile tx="0" ty="0" sx="100000" sy="100000" flip="none" algn="tl"/>
                </a:blipFill>
                <a:latin typeface="Kalpurush" panose="02000600000000000000" pitchFamily="2" charset="0"/>
                <a:cs typeface="Kalpurush" panose="02000600000000000000" pitchFamily="2" charset="0"/>
              </a:rPr>
              <a:t> </a:t>
            </a:r>
            <a:r>
              <a:rPr lang="en-US" sz="2600" b="1" dirty="0">
                <a:solidFill>
                  <a:srgbClr val="C00000"/>
                </a:solidFill>
                <a:latin typeface="Kalpurush" panose="02000600000000000000" pitchFamily="2" charset="0"/>
                <a:cs typeface="Kalpurush" panose="02000600000000000000" pitchFamily="2" charset="0"/>
              </a:rPr>
              <a:t>1976 </a:t>
            </a:r>
            <a:r>
              <a:rPr lang="bn-IN" sz="2600" b="1" dirty="0">
                <a:solidFill>
                  <a:srgbClr val="C00000"/>
                </a:solidFill>
                <a:latin typeface="Kalpurush" panose="02000600000000000000" pitchFamily="2" charset="0"/>
                <a:cs typeface="Kalpurush" panose="02000600000000000000" pitchFamily="2" charset="0"/>
              </a:rPr>
              <a:t>সালে বাংলাদেশ সরকার কবি কাজী নজরুল ইসলামকে </a:t>
            </a:r>
          </a:p>
          <a:p>
            <a:r>
              <a:rPr lang="bn-IN" sz="2600" b="1" dirty="0">
                <a:solidFill>
                  <a:srgbClr val="C00000"/>
                </a:solidFill>
                <a:latin typeface="Kalpurush" panose="02000600000000000000" pitchFamily="2" charset="0"/>
                <a:cs typeface="Kalpurush" panose="02000600000000000000" pitchFamily="2" charset="0"/>
              </a:rPr>
              <a:t>     কী মর্যাদায় অধিষ্ঠিত করেন?</a:t>
            </a:r>
          </a:p>
          <a:p>
            <a:r>
              <a:rPr lang="bn-IN" sz="2600" b="1" dirty="0">
                <a:solidFill>
                  <a:schemeClr val="tx2">
                    <a:lumMod val="50000"/>
                  </a:schemeClr>
                </a:solidFill>
                <a:latin typeface="Kalpurush" panose="02000600000000000000" pitchFamily="2" charset="0"/>
                <a:cs typeface="Kalpurush" panose="02000600000000000000" pitchFamily="2" charset="0"/>
              </a:rPr>
              <a:t>উঃ একুশে পদক প্রদান ও জাতীয় কবির মর্যাদায় অধিষ্ঠিত করেন।</a:t>
            </a:r>
          </a:p>
          <a:p>
            <a:pPr marL="342900" indent="-342900">
              <a:buFont typeface="Wingdings" pitchFamily="2" charset="2"/>
              <a:buChar char="q"/>
            </a:pPr>
            <a:r>
              <a:rPr lang="bn-IN" sz="2600" b="1" dirty="0">
                <a:solidFill>
                  <a:srgbClr val="C00000"/>
                </a:solidFill>
                <a:latin typeface="Kalpurush" panose="02000600000000000000" pitchFamily="2" charset="0"/>
                <a:cs typeface="Kalpurush" panose="02000600000000000000" pitchFamily="2" charset="0"/>
              </a:rPr>
              <a:t> ‘মানুষ’ কবিতায় কবি কীসের জয়গান গেয়েছেন?</a:t>
            </a:r>
          </a:p>
          <a:p>
            <a:r>
              <a:rPr lang="bn-IN" sz="2600" b="1" dirty="0">
                <a:solidFill>
                  <a:schemeClr val="tx2">
                    <a:lumMod val="50000"/>
                  </a:schemeClr>
                </a:solidFill>
                <a:latin typeface="Kalpurush" panose="02000600000000000000" pitchFamily="2" charset="0"/>
                <a:cs typeface="Kalpurush" panose="02000600000000000000" pitchFamily="2" charset="0"/>
              </a:rPr>
              <a:t>উঃ  সাম্যবাদের জয়গান গেয়েছেন।</a:t>
            </a:r>
          </a:p>
          <a:p>
            <a:pPr marL="342900" indent="-342900">
              <a:buFont typeface="Wingdings" pitchFamily="2" charset="2"/>
              <a:buChar char="q"/>
            </a:pPr>
            <a:r>
              <a:rPr lang="bn-IN" sz="2600" b="1" dirty="0">
                <a:solidFill>
                  <a:srgbClr val="C00000"/>
                </a:solidFill>
                <a:latin typeface="Kalpurush" panose="02000600000000000000" pitchFamily="2" charset="0"/>
                <a:cs typeface="Kalpurush" panose="02000600000000000000" pitchFamily="2" charset="0"/>
              </a:rPr>
              <a:t> ‘মানুষ’ কবিতায় কে পূজারীকে দ্বার খুলতে বলেছিল?</a:t>
            </a:r>
          </a:p>
          <a:p>
            <a:r>
              <a:rPr lang="bn-IN" sz="2600" b="1" dirty="0">
                <a:solidFill>
                  <a:schemeClr val="tx2">
                    <a:lumMod val="50000"/>
                  </a:schemeClr>
                </a:solidFill>
                <a:latin typeface="Kalpurush" panose="02000600000000000000" pitchFamily="2" charset="0"/>
                <a:cs typeface="Kalpurush" panose="02000600000000000000" pitchFamily="2" charset="0"/>
              </a:rPr>
              <a:t>উঃ পথিক পূজারীকে দ্বার খুলতে বলেছিল।</a:t>
            </a:r>
          </a:p>
          <a:p>
            <a:pPr marL="342900" indent="-342900">
              <a:buFont typeface="Wingdings" pitchFamily="2" charset="2"/>
              <a:buChar char="q"/>
            </a:pPr>
            <a:r>
              <a:rPr lang="bn-IN" sz="2600" b="1" dirty="0">
                <a:solidFill>
                  <a:srgbClr val="C00000"/>
                </a:solidFill>
                <a:latin typeface="Kalpurush" panose="02000600000000000000" pitchFamily="2" charset="0"/>
                <a:cs typeface="Kalpurush" panose="02000600000000000000" pitchFamily="2" charset="0"/>
              </a:rPr>
              <a:t> ‘ভ্যালা হলো দেখি লেঠা’- উক্তিটি কার?</a:t>
            </a:r>
          </a:p>
          <a:p>
            <a:r>
              <a:rPr lang="bn-IN" sz="2600" b="1" dirty="0">
                <a:solidFill>
                  <a:schemeClr val="tx2">
                    <a:lumMod val="50000"/>
                  </a:schemeClr>
                </a:solidFill>
                <a:latin typeface="Kalpurush" panose="02000600000000000000" pitchFamily="2" charset="0"/>
                <a:cs typeface="Kalpurush" panose="02000600000000000000" pitchFamily="2" charset="0"/>
              </a:rPr>
              <a:t>উঃ  ‘মানুষ’ কবিতায় উক্তিটি মোল্লা সাহেবের।</a:t>
            </a:r>
          </a:p>
          <a:p>
            <a:pPr marL="342900" indent="-342900">
              <a:buFont typeface="Wingdings" pitchFamily="2" charset="2"/>
              <a:buChar char="q"/>
            </a:pPr>
            <a:r>
              <a:rPr lang="bn-IN" sz="2600" b="1" dirty="0">
                <a:solidFill>
                  <a:srgbClr val="C00000"/>
                </a:solidFill>
                <a:latin typeface="Kalpurush" panose="02000600000000000000" pitchFamily="2" charset="0"/>
                <a:cs typeface="Kalpurush" panose="02000600000000000000" pitchFamily="2" charset="0"/>
              </a:rPr>
              <a:t> ‘মানুষ’ কবিতায় উল্লিখিত কিসের জন্য হাতুরি শাবল চালানোর</a:t>
            </a:r>
          </a:p>
          <a:p>
            <a:r>
              <a:rPr lang="bn-IN" sz="2600" b="1" dirty="0">
                <a:solidFill>
                  <a:srgbClr val="C00000"/>
                </a:solidFill>
                <a:latin typeface="Kalpurush" panose="02000600000000000000" pitchFamily="2" charset="0"/>
                <a:cs typeface="Kalpurush" panose="02000600000000000000" pitchFamily="2" charset="0"/>
              </a:rPr>
              <a:t>     কথা বলা হয়েছে?</a:t>
            </a:r>
          </a:p>
          <a:p>
            <a:r>
              <a:rPr lang="bn-IN" sz="2600" b="1" dirty="0">
                <a:solidFill>
                  <a:schemeClr val="tx2">
                    <a:lumMod val="50000"/>
                  </a:schemeClr>
                </a:solidFill>
                <a:latin typeface="Kalpurush" panose="02000600000000000000" pitchFamily="2" charset="0"/>
                <a:cs typeface="Kalpurush" panose="02000600000000000000" pitchFamily="2" charset="0"/>
              </a:rPr>
              <a:t>উঃ খোদার ঘরের কপাট লাগানো সব দ্বার খুলে দেওয়ার জন্য হাতুরি</a:t>
            </a:r>
            <a:r>
              <a:rPr lang="en-US" sz="2600" b="1" dirty="0">
                <a:solidFill>
                  <a:schemeClr val="tx2">
                    <a:lumMod val="50000"/>
                  </a:schemeClr>
                </a:solidFill>
                <a:latin typeface="Kalpurush" panose="02000600000000000000" pitchFamily="2" charset="0"/>
                <a:cs typeface="Kalpurush" panose="02000600000000000000" pitchFamily="2" charset="0"/>
              </a:rPr>
              <a:t> </a:t>
            </a:r>
            <a:r>
              <a:rPr lang="bn-IN" sz="2600" b="1" dirty="0">
                <a:solidFill>
                  <a:schemeClr val="tx2">
                    <a:lumMod val="50000"/>
                  </a:schemeClr>
                </a:solidFill>
                <a:latin typeface="Kalpurush" panose="02000600000000000000" pitchFamily="2" charset="0"/>
                <a:cs typeface="Kalpurush" panose="02000600000000000000" pitchFamily="2" charset="0"/>
              </a:rPr>
              <a:t>শাবল চালানোর কথা বলা হয়েছে।</a:t>
            </a:r>
          </a:p>
        </p:txBody>
      </p:sp>
    </p:spTree>
    <p:extLst>
      <p:ext uri="{BB962C8B-B14F-4D97-AF65-F5344CB8AC3E}">
        <p14:creationId xmlns:p14="http://schemas.microsoft.com/office/powerpoint/2010/main" val="958226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2">
                                            <p:txEl>
                                              <p:pRg st="0" end="0"/>
                                            </p:txEl>
                                          </p:spTgt>
                                        </p:tgtEl>
                                        <p:attrNameLst>
                                          <p:attrName>style.visibility</p:attrName>
                                        </p:attrNameLst>
                                      </p:cBhvr>
                                      <p:to>
                                        <p:strVal val="visible"/>
                                      </p:to>
                                    </p:set>
                                    <p:animEffect transition="in" filter="barn(inVertical)">
                                      <p:cBhvr>
                                        <p:cTn id="25" dur="500"/>
                                        <p:tgtEl>
                                          <p:spTgt spid="2">
                                            <p:txEl>
                                              <p:pRg st="0" end="0"/>
                                            </p:txEl>
                                          </p:spTgt>
                                        </p:tgtEl>
                                      </p:cBhvr>
                                    </p:animEffect>
                                  </p:childTnLst>
                                </p:cTn>
                              </p:par>
                              <p:par>
                                <p:cTn id="26" presetID="16" presetClass="entr" presetSubtype="21" fill="hold" nodeType="withEffect">
                                  <p:stCondLst>
                                    <p:cond delay="0"/>
                                  </p:stCondLst>
                                  <p:childTnLst>
                                    <p:set>
                                      <p:cBhvr>
                                        <p:cTn id="27" dur="1" fill="hold">
                                          <p:stCondLst>
                                            <p:cond delay="0"/>
                                          </p:stCondLst>
                                        </p:cTn>
                                        <p:tgtEl>
                                          <p:spTgt spid="2">
                                            <p:txEl>
                                              <p:pRg st="1" end="1"/>
                                            </p:txEl>
                                          </p:spTgt>
                                        </p:tgtEl>
                                        <p:attrNameLst>
                                          <p:attrName>style.visibility</p:attrName>
                                        </p:attrNameLst>
                                      </p:cBhvr>
                                      <p:to>
                                        <p:strVal val="visible"/>
                                      </p:to>
                                    </p:set>
                                    <p:animEffect transition="in" filter="barn(inVertical)">
                                      <p:cBhvr>
                                        <p:cTn id="28" dur="500"/>
                                        <p:tgtEl>
                                          <p:spTgt spid="2">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2">
                                            <p:txEl>
                                              <p:pRg st="2" end="2"/>
                                            </p:txEl>
                                          </p:spTgt>
                                        </p:tgtEl>
                                        <p:attrNameLst>
                                          <p:attrName>style.visibility</p:attrName>
                                        </p:attrNameLst>
                                      </p:cBhvr>
                                      <p:to>
                                        <p:strVal val="visible"/>
                                      </p:to>
                                    </p:set>
                                    <p:animEffect transition="in" filter="barn(inVertical)">
                                      <p:cBhvr>
                                        <p:cTn id="33" dur="500"/>
                                        <p:tgtEl>
                                          <p:spTgt spid="2">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2">
                                            <p:txEl>
                                              <p:pRg st="3" end="3"/>
                                            </p:txEl>
                                          </p:spTgt>
                                        </p:tgtEl>
                                        <p:attrNameLst>
                                          <p:attrName>style.visibility</p:attrName>
                                        </p:attrNameLst>
                                      </p:cBhvr>
                                      <p:to>
                                        <p:strVal val="visible"/>
                                      </p:to>
                                    </p:set>
                                    <p:animEffect transition="in" filter="barn(inVertical)">
                                      <p:cBhvr>
                                        <p:cTn id="38" dur="500"/>
                                        <p:tgtEl>
                                          <p:spTgt spid="2">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nodeType="clickEffect">
                                  <p:stCondLst>
                                    <p:cond delay="0"/>
                                  </p:stCondLst>
                                  <p:childTnLst>
                                    <p:set>
                                      <p:cBhvr>
                                        <p:cTn id="42" dur="1" fill="hold">
                                          <p:stCondLst>
                                            <p:cond delay="0"/>
                                          </p:stCondLst>
                                        </p:cTn>
                                        <p:tgtEl>
                                          <p:spTgt spid="2">
                                            <p:txEl>
                                              <p:pRg st="4" end="4"/>
                                            </p:txEl>
                                          </p:spTgt>
                                        </p:tgtEl>
                                        <p:attrNameLst>
                                          <p:attrName>style.visibility</p:attrName>
                                        </p:attrNameLst>
                                      </p:cBhvr>
                                      <p:to>
                                        <p:strVal val="visible"/>
                                      </p:to>
                                    </p:set>
                                    <p:animEffect transition="in" filter="barn(inVertical)">
                                      <p:cBhvr>
                                        <p:cTn id="43" dur="500"/>
                                        <p:tgtEl>
                                          <p:spTgt spid="2">
                                            <p:txEl>
                                              <p:pRg st="4" end="4"/>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nodeType="clickEffect">
                                  <p:stCondLst>
                                    <p:cond delay="0"/>
                                  </p:stCondLst>
                                  <p:childTnLst>
                                    <p:set>
                                      <p:cBhvr>
                                        <p:cTn id="47" dur="1" fill="hold">
                                          <p:stCondLst>
                                            <p:cond delay="0"/>
                                          </p:stCondLst>
                                        </p:cTn>
                                        <p:tgtEl>
                                          <p:spTgt spid="2">
                                            <p:txEl>
                                              <p:pRg st="5" end="5"/>
                                            </p:txEl>
                                          </p:spTgt>
                                        </p:tgtEl>
                                        <p:attrNameLst>
                                          <p:attrName>style.visibility</p:attrName>
                                        </p:attrNameLst>
                                      </p:cBhvr>
                                      <p:to>
                                        <p:strVal val="visible"/>
                                      </p:to>
                                    </p:set>
                                    <p:animEffect transition="in" filter="barn(inVertical)">
                                      <p:cBhvr>
                                        <p:cTn id="48" dur="500"/>
                                        <p:tgtEl>
                                          <p:spTgt spid="2">
                                            <p:txEl>
                                              <p:pRg st="5" end="5"/>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nodeType="clickEffect">
                                  <p:stCondLst>
                                    <p:cond delay="0"/>
                                  </p:stCondLst>
                                  <p:childTnLst>
                                    <p:set>
                                      <p:cBhvr>
                                        <p:cTn id="52" dur="1" fill="hold">
                                          <p:stCondLst>
                                            <p:cond delay="0"/>
                                          </p:stCondLst>
                                        </p:cTn>
                                        <p:tgtEl>
                                          <p:spTgt spid="2">
                                            <p:txEl>
                                              <p:pRg st="6" end="6"/>
                                            </p:txEl>
                                          </p:spTgt>
                                        </p:tgtEl>
                                        <p:attrNameLst>
                                          <p:attrName>style.visibility</p:attrName>
                                        </p:attrNameLst>
                                      </p:cBhvr>
                                      <p:to>
                                        <p:strVal val="visible"/>
                                      </p:to>
                                    </p:set>
                                    <p:animEffect transition="in" filter="barn(inVertical)">
                                      <p:cBhvr>
                                        <p:cTn id="53" dur="500"/>
                                        <p:tgtEl>
                                          <p:spTgt spid="2">
                                            <p:txEl>
                                              <p:pRg st="6" end="6"/>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nodeType="clickEffect">
                                  <p:stCondLst>
                                    <p:cond delay="0"/>
                                  </p:stCondLst>
                                  <p:childTnLst>
                                    <p:set>
                                      <p:cBhvr>
                                        <p:cTn id="57" dur="1" fill="hold">
                                          <p:stCondLst>
                                            <p:cond delay="0"/>
                                          </p:stCondLst>
                                        </p:cTn>
                                        <p:tgtEl>
                                          <p:spTgt spid="2">
                                            <p:txEl>
                                              <p:pRg st="7" end="7"/>
                                            </p:txEl>
                                          </p:spTgt>
                                        </p:tgtEl>
                                        <p:attrNameLst>
                                          <p:attrName>style.visibility</p:attrName>
                                        </p:attrNameLst>
                                      </p:cBhvr>
                                      <p:to>
                                        <p:strVal val="visible"/>
                                      </p:to>
                                    </p:set>
                                    <p:animEffect transition="in" filter="barn(inVertical)">
                                      <p:cBhvr>
                                        <p:cTn id="58" dur="500"/>
                                        <p:tgtEl>
                                          <p:spTgt spid="2">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nodeType="clickEffect">
                                  <p:stCondLst>
                                    <p:cond delay="0"/>
                                  </p:stCondLst>
                                  <p:childTnLst>
                                    <p:set>
                                      <p:cBhvr>
                                        <p:cTn id="62" dur="1" fill="hold">
                                          <p:stCondLst>
                                            <p:cond delay="0"/>
                                          </p:stCondLst>
                                        </p:cTn>
                                        <p:tgtEl>
                                          <p:spTgt spid="2">
                                            <p:txEl>
                                              <p:pRg st="8" end="8"/>
                                            </p:txEl>
                                          </p:spTgt>
                                        </p:tgtEl>
                                        <p:attrNameLst>
                                          <p:attrName>style.visibility</p:attrName>
                                        </p:attrNameLst>
                                      </p:cBhvr>
                                      <p:to>
                                        <p:strVal val="visible"/>
                                      </p:to>
                                    </p:set>
                                    <p:animEffect transition="in" filter="barn(inVertical)">
                                      <p:cBhvr>
                                        <p:cTn id="63" dur="500"/>
                                        <p:tgtEl>
                                          <p:spTgt spid="2">
                                            <p:txEl>
                                              <p:pRg st="8" end="8"/>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16" presetClass="entr" presetSubtype="21" fill="hold" nodeType="clickEffect">
                                  <p:stCondLst>
                                    <p:cond delay="0"/>
                                  </p:stCondLst>
                                  <p:childTnLst>
                                    <p:set>
                                      <p:cBhvr>
                                        <p:cTn id="67" dur="1" fill="hold">
                                          <p:stCondLst>
                                            <p:cond delay="0"/>
                                          </p:stCondLst>
                                        </p:cTn>
                                        <p:tgtEl>
                                          <p:spTgt spid="2">
                                            <p:txEl>
                                              <p:pRg st="9" end="9"/>
                                            </p:txEl>
                                          </p:spTgt>
                                        </p:tgtEl>
                                        <p:attrNameLst>
                                          <p:attrName>style.visibility</p:attrName>
                                        </p:attrNameLst>
                                      </p:cBhvr>
                                      <p:to>
                                        <p:strVal val="visible"/>
                                      </p:to>
                                    </p:set>
                                    <p:animEffect transition="in" filter="barn(inVertical)">
                                      <p:cBhvr>
                                        <p:cTn id="68" dur="500"/>
                                        <p:tgtEl>
                                          <p:spTgt spid="2">
                                            <p:txEl>
                                              <p:pRg st="9" end="9"/>
                                            </p:txEl>
                                          </p:spTgt>
                                        </p:tgtEl>
                                      </p:cBhvr>
                                    </p:animEffect>
                                  </p:childTnLst>
                                </p:cTn>
                              </p:par>
                              <p:par>
                                <p:cTn id="69" presetID="16" presetClass="entr" presetSubtype="21" fill="hold" nodeType="withEffect">
                                  <p:stCondLst>
                                    <p:cond delay="0"/>
                                  </p:stCondLst>
                                  <p:childTnLst>
                                    <p:set>
                                      <p:cBhvr>
                                        <p:cTn id="70" dur="1" fill="hold">
                                          <p:stCondLst>
                                            <p:cond delay="0"/>
                                          </p:stCondLst>
                                        </p:cTn>
                                        <p:tgtEl>
                                          <p:spTgt spid="2">
                                            <p:txEl>
                                              <p:pRg st="10" end="10"/>
                                            </p:txEl>
                                          </p:spTgt>
                                        </p:tgtEl>
                                        <p:attrNameLst>
                                          <p:attrName>style.visibility</p:attrName>
                                        </p:attrNameLst>
                                      </p:cBhvr>
                                      <p:to>
                                        <p:strVal val="visible"/>
                                      </p:to>
                                    </p:set>
                                    <p:animEffect transition="in" filter="barn(inVertical)">
                                      <p:cBhvr>
                                        <p:cTn id="71" dur="500"/>
                                        <p:tgtEl>
                                          <p:spTgt spid="2">
                                            <p:txEl>
                                              <p:pRg st="10" end="10"/>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nodeType="clickEffect">
                                  <p:stCondLst>
                                    <p:cond delay="0"/>
                                  </p:stCondLst>
                                  <p:childTnLst>
                                    <p:set>
                                      <p:cBhvr>
                                        <p:cTn id="75" dur="1" fill="hold">
                                          <p:stCondLst>
                                            <p:cond delay="0"/>
                                          </p:stCondLst>
                                        </p:cTn>
                                        <p:tgtEl>
                                          <p:spTgt spid="2">
                                            <p:txEl>
                                              <p:pRg st="11" end="11"/>
                                            </p:txEl>
                                          </p:spTgt>
                                        </p:tgtEl>
                                        <p:attrNameLst>
                                          <p:attrName>style.visibility</p:attrName>
                                        </p:attrNameLst>
                                      </p:cBhvr>
                                      <p:to>
                                        <p:strVal val="visible"/>
                                      </p:to>
                                    </p:set>
                                    <p:animEffect transition="in" filter="barn(inVertical)">
                                      <p:cBhvr>
                                        <p:cTn id="76" dur="500"/>
                                        <p:tgtEl>
                                          <p:spTgt spid="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475357"/>
            <a:ext cx="8534400" cy="7109639"/>
          </a:xfrm>
          <a:prstGeom prst="rect">
            <a:avLst/>
          </a:prstGeom>
          <a:noFill/>
        </p:spPr>
        <p:txBody>
          <a:bodyPr wrap="square" rtlCol="0">
            <a:spAutoFit/>
            <a:scene3d>
              <a:camera prst="orthographicFront"/>
              <a:lightRig rig="threePt" dir="t"/>
            </a:scene3d>
            <a:sp3d extrusionH="57150">
              <a:bevelT w="38100" h="38100"/>
            </a:sp3d>
          </a:bodyPr>
          <a:lstStyle/>
          <a:p>
            <a:pPr marL="285750" indent="-285750">
              <a:buFont typeface="Wingdings" pitchFamily="2" charset="2"/>
              <a:buChar char="q"/>
            </a:pPr>
            <a:r>
              <a:rPr lang="en-US" sz="2400" dirty="0">
                <a:latin typeface="Kalpurush" panose="02000600000000000000" pitchFamily="2" charset="0"/>
                <a:cs typeface="Kalpurush" panose="02000600000000000000" pitchFamily="2" charset="0"/>
              </a:rPr>
              <a:t> </a:t>
            </a:r>
            <a:r>
              <a:rPr lang="bn-IN" sz="2400" b="1" dirty="0">
                <a:solidFill>
                  <a:srgbClr val="00B050"/>
                </a:solidFill>
                <a:latin typeface="Kalpurush" panose="02000600000000000000" pitchFamily="2" charset="0"/>
                <a:cs typeface="Kalpurush" panose="02000600000000000000" pitchFamily="2" charset="0"/>
              </a:rPr>
              <a:t>‘মানুষ’ কবিতাটি কবি কাজী নজরুল ইসলামের কোন কাব্যগ্রন্থ থেকে সংকলিত হয়েছে?</a:t>
            </a:r>
          </a:p>
          <a:p>
            <a:r>
              <a:rPr lang="bn-IN" sz="2400" b="1" dirty="0">
                <a:solidFill>
                  <a:srgbClr val="FF0000"/>
                </a:solidFill>
                <a:latin typeface="Kalpurush" panose="02000600000000000000" pitchFamily="2" charset="0"/>
                <a:cs typeface="Kalpurush" panose="02000600000000000000" pitchFamily="2" charset="0"/>
              </a:rPr>
              <a:t>ক. চক্রবাক	খ. অগ্নিবীণা	গ.  সাম্যবাদী	ঘ. ছায়ানট</a:t>
            </a:r>
          </a:p>
          <a:p>
            <a:pPr marL="285750" indent="-285750">
              <a:buFont typeface="Wingdings" pitchFamily="2" charset="2"/>
              <a:buChar char="q"/>
            </a:pPr>
            <a:r>
              <a:rPr lang="bn-IN" sz="2400" b="1" dirty="0">
                <a:solidFill>
                  <a:srgbClr val="00B050"/>
                </a:solidFill>
                <a:latin typeface="Kalpurush" panose="02000600000000000000" pitchFamily="2" charset="0"/>
                <a:cs typeface="Kalpurush" panose="02000600000000000000" pitchFamily="2" charset="0"/>
              </a:rPr>
              <a:t> ‘তিমিররাত্রি, পথ জুড়ে তার ক্ষুধার মানিক জ্বলে!’- এখানে ‘ক্ষুধার মানিক’ অর্থ-</a:t>
            </a:r>
          </a:p>
          <a:p>
            <a:r>
              <a:rPr lang="bn-IN" sz="2400" b="1" dirty="0">
                <a:solidFill>
                  <a:srgbClr val="FF0000"/>
                </a:solidFill>
                <a:latin typeface="Kalpurush" panose="02000600000000000000" pitchFamily="2" charset="0"/>
                <a:cs typeface="Kalpurush" panose="02000600000000000000" pitchFamily="2" charset="0"/>
              </a:rPr>
              <a:t>ক. আর্তনাদ	খ.  অভাব	গ. উৎকন্ঠা	ঘ. প্রাচুর্য</a:t>
            </a:r>
          </a:p>
          <a:p>
            <a:r>
              <a:rPr lang="bn-IN" sz="2400" b="1" dirty="0">
                <a:solidFill>
                  <a:schemeClr val="tx2">
                    <a:lumMod val="50000"/>
                  </a:schemeClr>
                </a:solidFill>
                <a:latin typeface="Kalpurush" panose="02000600000000000000" pitchFamily="2" charset="0"/>
                <a:cs typeface="Kalpurush" panose="02000600000000000000" pitchFamily="2" charset="0"/>
              </a:rPr>
              <a:t>নিচের কবিতাংশটি পড় এবং সংশ্লিষ্ট প্রশ্নগুলোর উত্তর দাওঃ</a:t>
            </a:r>
          </a:p>
          <a:p>
            <a:r>
              <a:rPr lang="bn-IN" sz="2400" b="1" dirty="0">
                <a:solidFill>
                  <a:schemeClr val="tx2">
                    <a:lumMod val="50000"/>
                  </a:schemeClr>
                </a:solidFill>
                <a:latin typeface="Kalpurush" panose="02000600000000000000" pitchFamily="2" charset="0"/>
                <a:cs typeface="Kalpurush" panose="02000600000000000000" pitchFamily="2" charset="0"/>
              </a:rPr>
              <a:t>	‘‘জীবে প্রেম করে যেইজন</a:t>
            </a:r>
          </a:p>
          <a:p>
            <a:r>
              <a:rPr lang="bn-IN" sz="2400" b="1" dirty="0">
                <a:solidFill>
                  <a:schemeClr val="tx2">
                    <a:lumMod val="50000"/>
                  </a:schemeClr>
                </a:solidFill>
                <a:latin typeface="Kalpurush" panose="02000600000000000000" pitchFamily="2" charset="0"/>
                <a:cs typeface="Kalpurush" panose="02000600000000000000" pitchFamily="2" charset="0"/>
              </a:rPr>
              <a:t>	  সেইজন সেবিছে ঈশ্বর।” </a:t>
            </a:r>
          </a:p>
          <a:p>
            <a:pPr marL="285750" indent="-285750">
              <a:buFont typeface="Wingdings" pitchFamily="2" charset="2"/>
              <a:buChar char="q"/>
            </a:pPr>
            <a:r>
              <a:rPr lang="bn-IN" sz="2400" b="1" dirty="0">
                <a:solidFill>
                  <a:srgbClr val="00B050"/>
                </a:solidFill>
                <a:latin typeface="Kalpurush" panose="02000600000000000000" pitchFamily="2" charset="0"/>
                <a:cs typeface="Kalpurush" panose="02000600000000000000" pitchFamily="2" charset="0"/>
              </a:rPr>
              <a:t> উদ্দিপকের সঙ্গে সাদৃশ্য রয়েছে নিচের কোন কবিতার?</a:t>
            </a:r>
          </a:p>
          <a:p>
            <a:r>
              <a:rPr lang="bn-IN" sz="2400" b="1" dirty="0">
                <a:solidFill>
                  <a:srgbClr val="FF0000"/>
                </a:solidFill>
                <a:latin typeface="Kalpurush" panose="02000600000000000000" pitchFamily="2" charset="0"/>
                <a:cs typeface="Kalpurush" panose="02000600000000000000" pitchFamily="2" charset="0"/>
              </a:rPr>
              <a:t>ক. জীবন সঙ্গীত	খ. আমার সন্তান	গ.  মানুষ		ঘ. পল্লিজননী</a:t>
            </a:r>
          </a:p>
          <a:p>
            <a:pPr marL="285750" indent="-285750">
              <a:buFont typeface="Wingdings" pitchFamily="2" charset="2"/>
              <a:buChar char="q"/>
            </a:pPr>
            <a:r>
              <a:rPr lang="bn-IN" sz="2400" b="1" dirty="0">
                <a:solidFill>
                  <a:srgbClr val="00B050"/>
                </a:solidFill>
                <a:latin typeface="Kalpurush" panose="02000600000000000000" pitchFamily="2" charset="0"/>
                <a:cs typeface="Kalpurush" panose="02000600000000000000" pitchFamily="2" charset="0"/>
              </a:rPr>
              <a:t> এরূপ </a:t>
            </a:r>
            <a:r>
              <a:rPr lang="bn-IN" sz="2400" b="1">
                <a:solidFill>
                  <a:srgbClr val="00B050"/>
                </a:solidFill>
                <a:latin typeface="Kalpurush" panose="02000600000000000000" pitchFamily="2" charset="0"/>
                <a:cs typeface="Kalpurush" panose="02000600000000000000" pitchFamily="2" charset="0"/>
              </a:rPr>
              <a:t>সাদৃশ্যের কারণ-</a:t>
            </a:r>
            <a:endParaRPr lang="bn-IN" sz="2400" b="1" dirty="0">
              <a:solidFill>
                <a:srgbClr val="00B050"/>
              </a:solidFill>
              <a:latin typeface="Kalpurush" panose="02000600000000000000" pitchFamily="2" charset="0"/>
              <a:cs typeface="Kalpurush" panose="02000600000000000000" pitchFamily="2" charset="0"/>
            </a:endParaRPr>
          </a:p>
          <a:p>
            <a:r>
              <a:rPr lang="en-US" sz="2400" b="1" dirty="0">
                <a:solidFill>
                  <a:srgbClr val="FF0000"/>
                </a:solidFill>
                <a:latin typeface="Kalpurush" panose="02000600000000000000" pitchFamily="2" charset="0"/>
                <a:cs typeface="Kalpurush" panose="02000600000000000000" pitchFamily="2" charset="0"/>
              </a:rPr>
              <a:t>i</a:t>
            </a:r>
            <a:r>
              <a:rPr lang="bn-IN" sz="2400" b="1" dirty="0">
                <a:solidFill>
                  <a:srgbClr val="FF0000"/>
                </a:solidFill>
                <a:latin typeface="Kalpurush" panose="02000600000000000000" pitchFamily="2" charset="0"/>
                <a:cs typeface="Kalpurush" panose="02000600000000000000" pitchFamily="2" charset="0"/>
              </a:rPr>
              <a:t>. ভালোবাসা          </a:t>
            </a:r>
            <a:r>
              <a:rPr lang="en-US" sz="2400" b="1" dirty="0">
                <a:solidFill>
                  <a:srgbClr val="FF0000"/>
                </a:solidFill>
                <a:latin typeface="Kalpurush" panose="02000600000000000000" pitchFamily="2" charset="0"/>
                <a:cs typeface="Kalpurush" panose="02000600000000000000" pitchFamily="2" charset="0"/>
              </a:rPr>
              <a:t>ii. </a:t>
            </a:r>
            <a:r>
              <a:rPr lang="bn-IN" sz="2400" b="1" dirty="0">
                <a:solidFill>
                  <a:srgbClr val="FF0000"/>
                </a:solidFill>
                <a:latin typeface="Kalpurush" panose="02000600000000000000" pitchFamily="2" charset="0"/>
                <a:cs typeface="Kalpurush" panose="02000600000000000000" pitchFamily="2" charset="0"/>
              </a:rPr>
              <a:t>সহযোগিতা          </a:t>
            </a:r>
            <a:r>
              <a:rPr lang="en-US" sz="2400" b="1" dirty="0">
                <a:solidFill>
                  <a:srgbClr val="FF0000"/>
                </a:solidFill>
                <a:latin typeface="Kalpurush" panose="02000600000000000000" pitchFamily="2" charset="0"/>
                <a:cs typeface="Kalpurush" panose="02000600000000000000" pitchFamily="2" charset="0"/>
              </a:rPr>
              <a:t>iii.</a:t>
            </a:r>
            <a:r>
              <a:rPr lang="bn-IN" sz="2400" b="1" dirty="0">
                <a:solidFill>
                  <a:srgbClr val="FF0000"/>
                </a:solidFill>
                <a:latin typeface="Kalpurush" panose="02000600000000000000" pitchFamily="2" charset="0"/>
                <a:cs typeface="Kalpurush" panose="02000600000000000000" pitchFamily="2" charset="0"/>
              </a:rPr>
              <a:t> সহমর্মিতা</a:t>
            </a:r>
            <a:endParaRPr lang="en-US" sz="2400" b="1" dirty="0">
              <a:solidFill>
                <a:srgbClr val="FF0000"/>
              </a:solidFill>
              <a:latin typeface="Kalpurush" panose="02000600000000000000" pitchFamily="2" charset="0"/>
              <a:cs typeface="Kalpurush" panose="02000600000000000000" pitchFamily="2" charset="0"/>
            </a:endParaRPr>
          </a:p>
          <a:p>
            <a:r>
              <a:rPr lang="bn-IN" sz="2400" b="1" dirty="0">
                <a:solidFill>
                  <a:srgbClr val="00B050"/>
                </a:solidFill>
                <a:latin typeface="Kalpurush" panose="02000600000000000000" pitchFamily="2" charset="0"/>
                <a:cs typeface="Kalpurush" panose="02000600000000000000" pitchFamily="2" charset="0"/>
              </a:rPr>
              <a:t>নিচের কোনটি সঠিক?</a:t>
            </a:r>
            <a:r>
              <a:rPr lang="en-US" sz="2400" b="1" dirty="0">
                <a:solidFill>
                  <a:srgbClr val="00B050"/>
                </a:solidFill>
                <a:latin typeface="Kalpurush" panose="02000600000000000000" pitchFamily="2" charset="0"/>
                <a:cs typeface="Kalpurush" panose="02000600000000000000" pitchFamily="2" charset="0"/>
              </a:rPr>
              <a:t> </a:t>
            </a:r>
            <a:endParaRPr lang="bn-IN" sz="2400" b="1" dirty="0">
              <a:solidFill>
                <a:srgbClr val="00B050"/>
              </a:solidFill>
              <a:latin typeface="Kalpurush" panose="02000600000000000000" pitchFamily="2" charset="0"/>
              <a:cs typeface="Kalpurush" panose="02000600000000000000" pitchFamily="2" charset="0"/>
            </a:endParaRPr>
          </a:p>
          <a:p>
            <a:r>
              <a:rPr lang="bn-IN" sz="2400" b="1" dirty="0">
                <a:solidFill>
                  <a:srgbClr val="FF0000"/>
                </a:solidFill>
                <a:latin typeface="Kalpurush" panose="02000600000000000000" pitchFamily="2" charset="0"/>
                <a:cs typeface="Kalpurush" panose="02000600000000000000" pitchFamily="2" charset="0"/>
              </a:rPr>
              <a:t>ক.  </a:t>
            </a:r>
            <a:r>
              <a:rPr lang="en-US" sz="2400" b="1" dirty="0">
                <a:solidFill>
                  <a:srgbClr val="FF0000"/>
                </a:solidFill>
                <a:latin typeface="Kalpurush" panose="02000600000000000000" pitchFamily="2" charset="0"/>
                <a:cs typeface="Kalpurush" panose="02000600000000000000" pitchFamily="2" charset="0"/>
              </a:rPr>
              <a:t>i</a:t>
            </a:r>
            <a:r>
              <a:rPr lang="bn-IN" sz="2400" b="1" dirty="0">
                <a:solidFill>
                  <a:srgbClr val="FF0000"/>
                </a:solidFill>
                <a:latin typeface="Kalpurush" panose="02000600000000000000" pitchFamily="2" charset="0"/>
                <a:cs typeface="Kalpurush" panose="02000600000000000000" pitchFamily="2" charset="0"/>
              </a:rPr>
              <a:t> 		খ. </a:t>
            </a:r>
            <a:r>
              <a:rPr lang="en-US" sz="2400" b="1" dirty="0">
                <a:solidFill>
                  <a:srgbClr val="FF0000"/>
                </a:solidFill>
                <a:latin typeface="Kalpurush" panose="02000600000000000000" pitchFamily="2" charset="0"/>
                <a:cs typeface="Kalpurush" panose="02000600000000000000" pitchFamily="2" charset="0"/>
              </a:rPr>
              <a:t>ii</a:t>
            </a:r>
            <a:r>
              <a:rPr lang="bn-IN" sz="2400" b="1" dirty="0">
                <a:solidFill>
                  <a:srgbClr val="FF0000"/>
                </a:solidFill>
                <a:latin typeface="Kalpurush" panose="02000600000000000000" pitchFamily="2" charset="0"/>
                <a:cs typeface="Kalpurush" panose="02000600000000000000" pitchFamily="2" charset="0"/>
              </a:rPr>
              <a:t> ও </a:t>
            </a:r>
            <a:r>
              <a:rPr lang="en-US" sz="2400" b="1" dirty="0">
                <a:solidFill>
                  <a:srgbClr val="FF0000"/>
                </a:solidFill>
                <a:latin typeface="Kalpurush" panose="02000600000000000000" pitchFamily="2" charset="0"/>
                <a:cs typeface="Kalpurush" panose="02000600000000000000" pitchFamily="2" charset="0"/>
              </a:rPr>
              <a:t>iii</a:t>
            </a:r>
            <a:r>
              <a:rPr lang="bn-IN" sz="2400" b="1" dirty="0">
                <a:solidFill>
                  <a:srgbClr val="FF0000"/>
                </a:solidFill>
                <a:latin typeface="Kalpurush" panose="02000600000000000000" pitchFamily="2" charset="0"/>
                <a:cs typeface="Kalpurush" panose="02000600000000000000" pitchFamily="2" charset="0"/>
              </a:rPr>
              <a:t>      	গ. </a:t>
            </a:r>
            <a:r>
              <a:rPr lang="en-US" sz="2400" b="1" dirty="0">
                <a:solidFill>
                  <a:srgbClr val="FF0000"/>
                </a:solidFill>
                <a:latin typeface="Kalpurush" panose="02000600000000000000" pitchFamily="2" charset="0"/>
                <a:cs typeface="Kalpurush" panose="02000600000000000000" pitchFamily="2" charset="0"/>
              </a:rPr>
              <a:t>i</a:t>
            </a:r>
            <a:r>
              <a:rPr lang="bn-IN" sz="2400" b="1" dirty="0">
                <a:solidFill>
                  <a:srgbClr val="FF0000"/>
                </a:solidFill>
                <a:latin typeface="Kalpurush" panose="02000600000000000000" pitchFamily="2" charset="0"/>
                <a:cs typeface="Kalpurush" panose="02000600000000000000" pitchFamily="2" charset="0"/>
              </a:rPr>
              <a:t> ও </a:t>
            </a:r>
            <a:r>
              <a:rPr lang="en-US" sz="2400" b="1" dirty="0">
                <a:solidFill>
                  <a:srgbClr val="FF0000"/>
                </a:solidFill>
                <a:latin typeface="Kalpurush" panose="02000600000000000000" pitchFamily="2" charset="0"/>
                <a:cs typeface="Kalpurush" panose="02000600000000000000" pitchFamily="2" charset="0"/>
              </a:rPr>
              <a:t>iii</a:t>
            </a:r>
            <a:r>
              <a:rPr lang="bn-IN" sz="2400" b="1" dirty="0">
                <a:solidFill>
                  <a:srgbClr val="FF0000"/>
                </a:solidFill>
                <a:latin typeface="Kalpurush" panose="02000600000000000000" pitchFamily="2" charset="0"/>
                <a:cs typeface="Kalpurush" panose="02000600000000000000" pitchFamily="2" charset="0"/>
              </a:rPr>
              <a:t>       	ঘ.</a:t>
            </a:r>
            <a:r>
              <a:rPr lang="en-US" sz="2400" b="1" dirty="0">
                <a:solidFill>
                  <a:srgbClr val="FF0000"/>
                </a:solidFill>
                <a:latin typeface="Kalpurush" panose="02000600000000000000" pitchFamily="2" charset="0"/>
                <a:cs typeface="Kalpurush" panose="02000600000000000000" pitchFamily="2" charset="0"/>
              </a:rPr>
              <a:t> </a:t>
            </a:r>
            <a:r>
              <a:rPr lang="bn-IN" sz="2400" b="1" dirty="0">
                <a:solidFill>
                  <a:srgbClr val="FF0000"/>
                </a:solidFill>
                <a:latin typeface="Kalpurush" panose="02000600000000000000" pitchFamily="2" charset="0"/>
                <a:cs typeface="Kalpurush" panose="02000600000000000000" pitchFamily="2" charset="0"/>
              </a:rPr>
              <a:t> </a:t>
            </a:r>
            <a:r>
              <a:rPr lang="en-US" sz="2400" b="1" dirty="0">
                <a:solidFill>
                  <a:srgbClr val="FF0000"/>
                </a:solidFill>
                <a:latin typeface="Kalpurush" panose="02000600000000000000" pitchFamily="2" charset="0"/>
                <a:cs typeface="Kalpurush" panose="02000600000000000000" pitchFamily="2" charset="0"/>
              </a:rPr>
              <a:t>i</a:t>
            </a:r>
            <a:r>
              <a:rPr lang="bn-IN" sz="2400" b="1" dirty="0">
                <a:solidFill>
                  <a:srgbClr val="FF0000"/>
                </a:solidFill>
                <a:latin typeface="Kalpurush" panose="02000600000000000000" pitchFamily="2" charset="0"/>
                <a:cs typeface="Kalpurush" panose="02000600000000000000" pitchFamily="2" charset="0"/>
              </a:rPr>
              <a:t>, </a:t>
            </a:r>
            <a:r>
              <a:rPr lang="en-US" sz="2400" b="1" dirty="0">
                <a:solidFill>
                  <a:srgbClr val="FF0000"/>
                </a:solidFill>
                <a:latin typeface="Kalpurush" panose="02000600000000000000" pitchFamily="2" charset="0"/>
                <a:cs typeface="Kalpurush" panose="02000600000000000000" pitchFamily="2" charset="0"/>
              </a:rPr>
              <a:t>ii</a:t>
            </a:r>
            <a:r>
              <a:rPr lang="bn-IN" sz="2400" b="1" dirty="0">
                <a:solidFill>
                  <a:srgbClr val="FF0000"/>
                </a:solidFill>
                <a:latin typeface="Kalpurush" panose="02000600000000000000" pitchFamily="2" charset="0"/>
                <a:cs typeface="Kalpurush" panose="02000600000000000000" pitchFamily="2" charset="0"/>
              </a:rPr>
              <a:t> ও </a:t>
            </a:r>
            <a:r>
              <a:rPr lang="en-US" sz="2400" b="1" dirty="0">
                <a:solidFill>
                  <a:srgbClr val="FF0000"/>
                </a:solidFill>
                <a:latin typeface="Kalpurush" panose="02000600000000000000" pitchFamily="2" charset="0"/>
                <a:cs typeface="Kalpurush" panose="02000600000000000000" pitchFamily="2" charset="0"/>
              </a:rPr>
              <a:t>iii</a:t>
            </a:r>
            <a:endParaRPr lang="bn-IN" sz="2400" b="1" dirty="0">
              <a:solidFill>
                <a:srgbClr val="FF0000"/>
              </a:solidFill>
              <a:latin typeface="Kalpurush" panose="02000600000000000000" pitchFamily="2" charset="0"/>
              <a:cs typeface="Kalpurush" panose="02000600000000000000" pitchFamily="2" charset="0"/>
            </a:endParaRPr>
          </a:p>
          <a:p>
            <a:pPr marL="285750" indent="-285750">
              <a:buFont typeface="Wingdings" pitchFamily="2" charset="2"/>
              <a:buChar char="q"/>
            </a:pPr>
            <a:r>
              <a:rPr lang="bn-IN" sz="2400" b="1" dirty="0">
                <a:solidFill>
                  <a:srgbClr val="00B050"/>
                </a:solidFill>
                <a:latin typeface="Kalpurush" panose="02000600000000000000" pitchFamily="2" charset="0"/>
                <a:cs typeface="Kalpurush" panose="02000600000000000000" pitchFamily="2" charset="0"/>
              </a:rPr>
              <a:t> ‘মানুষ’ কবিতার প্রতিপাদ্য বিষয় নিচের কোনটি?</a:t>
            </a:r>
          </a:p>
          <a:p>
            <a:r>
              <a:rPr lang="bn-IN" sz="2400" b="1" dirty="0">
                <a:solidFill>
                  <a:srgbClr val="FF0000"/>
                </a:solidFill>
                <a:latin typeface="Kalpurush" panose="02000600000000000000" pitchFamily="2" charset="0"/>
                <a:cs typeface="Kalpurush" panose="02000600000000000000" pitchFamily="2" charset="0"/>
              </a:rPr>
              <a:t>ক. ধর্মের অনুশাসন মেনে চলা            	     খ.  আদর্শ জীবন যাপন করা    </a:t>
            </a:r>
          </a:p>
          <a:p>
            <a:r>
              <a:rPr lang="bn-IN" sz="2400" b="1" dirty="0">
                <a:solidFill>
                  <a:srgbClr val="FF0000"/>
                </a:solidFill>
                <a:latin typeface="Kalpurush" panose="02000600000000000000" pitchFamily="2" charset="0"/>
                <a:cs typeface="Kalpurush" panose="02000600000000000000" pitchFamily="2" charset="0"/>
              </a:rPr>
              <a:t>গ. অন্যের ধর্মের প্রতি শ্রদ্ধাশীল হওয়া   	     ঘ.  অসহায়কে সেবা করা </a:t>
            </a:r>
          </a:p>
        </p:txBody>
      </p:sp>
      <p:sp>
        <p:nvSpPr>
          <p:cNvPr id="5" name="Oval 4"/>
          <p:cNvSpPr/>
          <p:nvPr/>
        </p:nvSpPr>
        <p:spPr>
          <a:xfrm>
            <a:off x="3962400" y="8382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alpurush" panose="02000600000000000000" pitchFamily="2" charset="0"/>
              <a:cs typeface="Kalpurush" panose="02000600000000000000" pitchFamily="2" charset="0"/>
            </a:endParaRPr>
          </a:p>
        </p:txBody>
      </p:sp>
      <p:sp>
        <p:nvSpPr>
          <p:cNvPr id="6" name="Oval 5"/>
          <p:cNvSpPr/>
          <p:nvPr/>
        </p:nvSpPr>
        <p:spPr>
          <a:xfrm>
            <a:off x="4343400" y="60198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alpurush" panose="02000600000000000000" pitchFamily="2" charset="0"/>
              <a:cs typeface="Kalpurush" panose="02000600000000000000" pitchFamily="2" charset="0"/>
            </a:endParaRPr>
          </a:p>
        </p:txBody>
      </p:sp>
      <p:sp>
        <p:nvSpPr>
          <p:cNvPr id="7" name="Oval 6"/>
          <p:cNvSpPr/>
          <p:nvPr/>
        </p:nvSpPr>
        <p:spPr>
          <a:xfrm>
            <a:off x="349724" y="4853485"/>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alpurush" panose="02000600000000000000" pitchFamily="2" charset="0"/>
              <a:cs typeface="Kalpurush" panose="02000600000000000000" pitchFamily="2" charset="0"/>
            </a:endParaRPr>
          </a:p>
        </p:txBody>
      </p:sp>
      <p:sp>
        <p:nvSpPr>
          <p:cNvPr id="8" name="Oval 7"/>
          <p:cNvSpPr/>
          <p:nvPr/>
        </p:nvSpPr>
        <p:spPr>
          <a:xfrm>
            <a:off x="3962400" y="3476178"/>
            <a:ext cx="381000" cy="3628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alpurush" panose="02000600000000000000" pitchFamily="2" charset="0"/>
              <a:cs typeface="Kalpurush" panose="02000600000000000000" pitchFamily="2" charset="0"/>
            </a:endParaRPr>
          </a:p>
        </p:txBody>
      </p:sp>
      <p:sp>
        <p:nvSpPr>
          <p:cNvPr id="9" name="Oval 8"/>
          <p:cNvSpPr/>
          <p:nvPr/>
        </p:nvSpPr>
        <p:spPr>
          <a:xfrm>
            <a:off x="2133600" y="1600200"/>
            <a:ext cx="381000" cy="3514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2066843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barn(inVertical)">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barn(inVertical)">
                                      <p:cBhvr>
                                        <p:cTn id="21" dur="500"/>
                                        <p:tgtEl>
                                          <p:spTgt spid="4">
                                            <p:txEl>
                                              <p:pRg st="2" end="2"/>
                                            </p:txEl>
                                          </p:spTgt>
                                        </p:tgtEl>
                                      </p:cBhvr>
                                    </p:animEffect>
                                  </p:childTnLst>
                                </p:cTn>
                              </p:par>
                              <p:par>
                                <p:cTn id="22" presetID="16" presetClass="entr" presetSubtype="21" fill="hold" nodeType="with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animEffect transition="in" filter="barn(inVertical)">
                                      <p:cBhvr>
                                        <p:cTn id="24" dur="500"/>
                                        <p:tgtEl>
                                          <p:spTgt spid="4">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barn(inVertical)">
                                      <p:cBhvr>
                                        <p:cTn id="35" dur="500"/>
                                        <p:tgtEl>
                                          <p:spTgt spid="4">
                                            <p:txEl>
                                              <p:pRg st="4" end="4"/>
                                            </p:txEl>
                                          </p:spTgt>
                                        </p:tgtEl>
                                      </p:cBhvr>
                                    </p:animEffect>
                                  </p:childTnLst>
                                </p:cTn>
                              </p:par>
                              <p:par>
                                <p:cTn id="36" presetID="16" presetClass="entr" presetSubtype="21" fill="hold" nodeType="withEffect">
                                  <p:stCondLst>
                                    <p:cond delay="0"/>
                                  </p:stCondLst>
                                  <p:childTnLst>
                                    <p:set>
                                      <p:cBhvr>
                                        <p:cTn id="37" dur="1" fill="hold">
                                          <p:stCondLst>
                                            <p:cond delay="0"/>
                                          </p:stCondLst>
                                        </p:cTn>
                                        <p:tgtEl>
                                          <p:spTgt spid="4">
                                            <p:txEl>
                                              <p:pRg st="5" end="5"/>
                                            </p:txEl>
                                          </p:spTgt>
                                        </p:tgtEl>
                                        <p:attrNameLst>
                                          <p:attrName>style.visibility</p:attrName>
                                        </p:attrNameLst>
                                      </p:cBhvr>
                                      <p:to>
                                        <p:strVal val="visible"/>
                                      </p:to>
                                    </p:set>
                                    <p:animEffect transition="in" filter="barn(inVertical)">
                                      <p:cBhvr>
                                        <p:cTn id="38" dur="500"/>
                                        <p:tgtEl>
                                          <p:spTgt spid="4">
                                            <p:txEl>
                                              <p:pRg st="5" end="5"/>
                                            </p:txEl>
                                          </p:spTgt>
                                        </p:tgtEl>
                                      </p:cBhvr>
                                    </p:animEffect>
                                  </p:childTnLst>
                                </p:cTn>
                              </p:par>
                              <p:par>
                                <p:cTn id="39" presetID="16" presetClass="entr" presetSubtype="21" fill="hold" nodeType="withEffect">
                                  <p:stCondLst>
                                    <p:cond delay="0"/>
                                  </p:stCondLst>
                                  <p:childTnLst>
                                    <p:set>
                                      <p:cBhvr>
                                        <p:cTn id="40" dur="1" fill="hold">
                                          <p:stCondLst>
                                            <p:cond delay="0"/>
                                          </p:stCondLst>
                                        </p:cTn>
                                        <p:tgtEl>
                                          <p:spTgt spid="4">
                                            <p:txEl>
                                              <p:pRg st="6" end="6"/>
                                            </p:txEl>
                                          </p:spTgt>
                                        </p:tgtEl>
                                        <p:attrNameLst>
                                          <p:attrName>style.visibility</p:attrName>
                                        </p:attrNameLst>
                                      </p:cBhvr>
                                      <p:to>
                                        <p:strVal val="visible"/>
                                      </p:to>
                                    </p:set>
                                    <p:animEffect transition="in" filter="barn(inVertical)">
                                      <p:cBhvr>
                                        <p:cTn id="41" dur="500"/>
                                        <p:tgtEl>
                                          <p:spTgt spid="4">
                                            <p:txEl>
                                              <p:pRg st="6" end="6"/>
                                            </p:txEl>
                                          </p:spTgt>
                                        </p:tgtEl>
                                      </p:cBhvr>
                                    </p:animEffect>
                                  </p:childTnLst>
                                </p:cTn>
                              </p:par>
                              <p:par>
                                <p:cTn id="42" presetID="16" presetClass="entr" presetSubtype="21" fill="hold" nodeType="withEffect">
                                  <p:stCondLst>
                                    <p:cond delay="0"/>
                                  </p:stCondLst>
                                  <p:childTnLst>
                                    <p:set>
                                      <p:cBhvr>
                                        <p:cTn id="43" dur="1" fill="hold">
                                          <p:stCondLst>
                                            <p:cond delay="0"/>
                                          </p:stCondLst>
                                        </p:cTn>
                                        <p:tgtEl>
                                          <p:spTgt spid="4">
                                            <p:txEl>
                                              <p:pRg st="7" end="7"/>
                                            </p:txEl>
                                          </p:spTgt>
                                        </p:tgtEl>
                                        <p:attrNameLst>
                                          <p:attrName>style.visibility</p:attrName>
                                        </p:attrNameLst>
                                      </p:cBhvr>
                                      <p:to>
                                        <p:strVal val="visible"/>
                                      </p:to>
                                    </p:set>
                                    <p:animEffect transition="in" filter="barn(inVertical)">
                                      <p:cBhvr>
                                        <p:cTn id="44" dur="500"/>
                                        <p:tgtEl>
                                          <p:spTgt spid="4">
                                            <p:txEl>
                                              <p:pRg st="7" end="7"/>
                                            </p:txEl>
                                          </p:spTgt>
                                        </p:tgtEl>
                                      </p:cBhvr>
                                    </p:animEffect>
                                  </p:childTnLst>
                                </p:cTn>
                              </p:par>
                              <p:par>
                                <p:cTn id="45" presetID="16" presetClass="entr" presetSubtype="21" fill="hold" nodeType="with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barn(inVertical)">
                                      <p:cBhvr>
                                        <p:cTn id="47" dur="500"/>
                                        <p:tgtEl>
                                          <p:spTgt spid="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additive="base">
                                        <p:cTn id="52" dur="500" fill="hold"/>
                                        <p:tgtEl>
                                          <p:spTgt spid="8"/>
                                        </p:tgtEl>
                                        <p:attrNameLst>
                                          <p:attrName>ppt_x</p:attrName>
                                        </p:attrNameLst>
                                      </p:cBhvr>
                                      <p:tavLst>
                                        <p:tav tm="0">
                                          <p:val>
                                            <p:strVal val="#ppt_x"/>
                                          </p:val>
                                        </p:tav>
                                        <p:tav tm="100000">
                                          <p:val>
                                            <p:strVal val="#ppt_x"/>
                                          </p:val>
                                        </p:tav>
                                      </p:tavLst>
                                    </p:anim>
                                    <p:anim calcmode="lin" valueType="num">
                                      <p:cBhvr additive="base">
                                        <p:cTn id="5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nodeType="clickEffect">
                                  <p:stCondLst>
                                    <p:cond delay="0"/>
                                  </p:stCondLst>
                                  <p:childTnLst>
                                    <p:set>
                                      <p:cBhvr>
                                        <p:cTn id="57" dur="1" fill="hold">
                                          <p:stCondLst>
                                            <p:cond delay="0"/>
                                          </p:stCondLst>
                                        </p:cTn>
                                        <p:tgtEl>
                                          <p:spTgt spid="4">
                                            <p:txEl>
                                              <p:pRg st="9" end="9"/>
                                            </p:txEl>
                                          </p:spTgt>
                                        </p:tgtEl>
                                        <p:attrNameLst>
                                          <p:attrName>style.visibility</p:attrName>
                                        </p:attrNameLst>
                                      </p:cBhvr>
                                      <p:to>
                                        <p:strVal val="visible"/>
                                      </p:to>
                                    </p:set>
                                    <p:animEffect transition="in" filter="barn(inVertical)">
                                      <p:cBhvr>
                                        <p:cTn id="58" dur="500"/>
                                        <p:tgtEl>
                                          <p:spTgt spid="4">
                                            <p:txEl>
                                              <p:pRg st="9" end="9"/>
                                            </p:txEl>
                                          </p:spTgt>
                                        </p:tgtEl>
                                      </p:cBhvr>
                                    </p:animEffect>
                                  </p:childTnLst>
                                </p:cTn>
                              </p:par>
                              <p:par>
                                <p:cTn id="59" presetID="16" presetClass="entr" presetSubtype="21" fill="hold" nodeType="withEffect">
                                  <p:stCondLst>
                                    <p:cond delay="0"/>
                                  </p:stCondLst>
                                  <p:childTnLst>
                                    <p:set>
                                      <p:cBhvr>
                                        <p:cTn id="60" dur="1" fill="hold">
                                          <p:stCondLst>
                                            <p:cond delay="0"/>
                                          </p:stCondLst>
                                        </p:cTn>
                                        <p:tgtEl>
                                          <p:spTgt spid="4">
                                            <p:txEl>
                                              <p:pRg st="10" end="10"/>
                                            </p:txEl>
                                          </p:spTgt>
                                        </p:tgtEl>
                                        <p:attrNameLst>
                                          <p:attrName>style.visibility</p:attrName>
                                        </p:attrNameLst>
                                      </p:cBhvr>
                                      <p:to>
                                        <p:strVal val="visible"/>
                                      </p:to>
                                    </p:set>
                                    <p:animEffect transition="in" filter="barn(inVertical)">
                                      <p:cBhvr>
                                        <p:cTn id="61" dur="500"/>
                                        <p:tgtEl>
                                          <p:spTgt spid="4">
                                            <p:txEl>
                                              <p:pRg st="10" end="10"/>
                                            </p:txEl>
                                          </p:spTgt>
                                        </p:tgtEl>
                                      </p:cBhvr>
                                    </p:animEffect>
                                  </p:childTnLst>
                                </p:cTn>
                              </p:par>
                              <p:par>
                                <p:cTn id="62" presetID="16" presetClass="entr" presetSubtype="21" fill="hold" nodeType="withEffect">
                                  <p:stCondLst>
                                    <p:cond delay="0"/>
                                  </p:stCondLst>
                                  <p:childTnLst>
                                    <p:set>
                                      <p:cBhvr>
                                        <p:cTn id="63" dur="1" fill="hold">
                                          <p:stCondLst>
                                            <p:cond delay="0"/>
                                          </p:stCondLst>
                                        </p:cTn>
                                        <p:tgtEl>
                                          <p:spTgt spid="4">
                                            <p:txEl>
                                              <p:pRg st="11" end="11"/>
                                            </p:txEl>
                                          </p:spTgt>
                                        </p:tgtEl>
                                        <p:attrNameLst>
                                          <p:attrName>style.visibility</p:attrName>
                                        </p:attrNameLst>
                                      </p:cBhvr>
                                      <p:to>
                                        <p:strVal val="visible"/>
                                      </p:to>
                                    </p:set>
                                    <p:animEffect transition="in" filter="barn(inVertical)">
                                      <p:cBhvr>
                                        <p:cTn id="64" dur="500"/>
                                        <p:tgtEl>
                                          <p:spTgt spid="4">
                                            <p:txEl>
                                              <p:pRg st="11" end="11"/>
                                            </p:txEl>
                                          </p:spTgt>
                                        </p:tgtEl>
                                      </p:cBhvr>
                                    </p:animEffect>
                                  </p:childTnLst>
                                </p:cTn>
                              </p:par>
                              <p:par>
                                <p:cTn id="65" presetID="16" presetClass="entr" presetSubtype="21" fill="hold" nodeType="withEffect">
                                  <p:stCondLst>
                                    <p:cond delay="0"/>
                                  </p:stCondLst>
                                  <p:childTnLst>
                                    <p:set>
                                      <p:cBhvr>
                                        <p:cTn id="66" dur="1" fill="hold">
                                          <p:stCondLst>
                                            <p:cond delay="0"/>
                                          </p:stCondLst>
                                        </p:cTn>
                                        <p:tgtEl>
                                          <p:spTgt spid="4">
                                            <p:txEl>
                                              <p:pRg st="12" end="12"/>
                                            </p:txEl>
                                          </p:spTgt>
                                        </p:tgtEl>
                                        <p:attrNameLst>
                                          <p:attrName>style.visibility</p:attrName>
                                        </p:attrNameLst>
                                      </p:cBhvr>
                                      <p:to>
                                        <p:strVal val="visible"/>
                                      </p:to>
                                    </p:set>
                                    <p:animEffect transition="in" filter="barn(inVertical)">
                                      <p:cBhvr>
                                        <p:cTn id="67" dur="500"/>
                                        <p:tgtEl>
                                          <p:spTgt spid="4">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7"/>
                                        </p:tgtEl>
                                        <p:attrNameLst>
                                          <p:attrName>style.visibility</p:attrName>
                                        </p:attrNameLst>
                                      </p:cBhvr>
                                      <p:to>
                                        <p:strVal val="visible"/>
                                      </p:to>
                                    </p:set>
                                    <p:anim calcmode="lin" valueType="num">
                                      <p:cBhvr additive="base">
                                        <p:cTn id="72" dur="500" fill="hold"/>
                                        <p:tgtEl>
                                          <p:spTgt spid="7"/>
                                        </p:tgtEl>
                                        <p:attrNameLst>
                                          <p:attrName>ppt_x</p:attrName>
                                        </p:attrNameLst>
                                      </p:cBhvr>
                                      <p:tavLst>
                                        <p:tav tm="0">
                                          <p:val>
                                            <p:strVal val="#ppt_x"/>
                                          </p:val>
                                        </p:tav>
                                        <p:tav tm="100000">
                                          <p:val>
                                            <p:strVal val="#ppt_x"/>
                                          </p:val>
                                        </p:tav>
                                      </p:tavLst>
                                    </p:anim>
                                    <p:anim calcmode="lin" valueType="num">
                                      <p:cBhvr additive="base">
                                        <p:cTn id="7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16" presetClass="entr" presetSubtype="21" fill="hold" nodeType="clickEffect">
                                  <p:stCondLst>
                                    <p:cond delay="0"/>
                                  </p:stCondLst>
                                  <p:childTnLst>
                                    <p:set>
                                      <p:cBhvr>
                                        <p:cTn id="77" dur="1" fill="hold">
                                          <p:stCondLst>
                                            <p:cond delay="0"/>
                                          </p:stCondLst>
                                        </p:cTn>
                                        <p:tgtEl>
                                          <p:spTgt spid="4">
                                            <p:txEl>
                                              <p:pRg st="13" end="13"/>
                                            </p:txEl>
                                          </p:spTgt>
                                        </p:tgtEl>
                                        <p:attrNameLst>
                                          <p:attrName>style.visibility</p:attrName>
                                        </p:attrNameLst>
                                      </p:cBhvr>
                                      <p:to>
                                        <p:strVal val="visible"/>
                                      </p:to>
                                    </p:set>
                                    <p:animEffect transition="in" filter="barn(inVertical)">
                                      <p:cBhvr>
                                        <p:cTn id="78" dur="500"/>
                                        <p:tgtEl>
                                          <p:spTgt spid="4">
                                            <p:txEl>
                                              <p:pRg st="13" end="13"/>
                                            </p:txEl>
                                          </p:spTgt>
                                        </p:tgtEl>
                                      </p:cBhvr>
                                    </p:animEffect>
                                  </p:childTnLst>
                                </p:cTn>
                              </p:par>
                              <p:par>
                                <p:cTn id="79" presetID="16" presetClass="entr" presetSubtype="21" fill="hold" nodeType="withEffect">
                                  <p:stCondLst>
                                    <p:cond delay="0"/>
                                  </p:stCondLst>
                                  <p:childTnLst>
                                    <p:set>
                                      <p:cBhvr>
                                        <p:cTn id="80" dur="1" fill="hold">
                                          <p:stCondLst>
                                            <p:cond delay="0"/>
                                          </p:stCondLst>
                                        </p:cTn>
                                        <p:tgtEl>
                                          <p:spTgt spid="4">
                                            <p:txEl>
                                              <p:pRg st="14" end="14"/>
                                            </p:txEl>
                                          </p:spTgt>
                                        </p:tgtEl>
                                        <p:attrNameLst>
                                          <p:attrName>style.visibility</p:attrName>
                                        </p:attrNameLst>
                                      </p:cBhvr>
                                      <p:to>
                                        <p:strVal val="visible"/>
                                      </p:to>
                                    </p:set>
                                    <p:animEffect transition="in" filter="barn(inVertical)">
                                      <p:cBhvr>
                                        <p:cTn id="81" dur="500"/>
                                        <p:tgtEl>
                                          <p:spTgt spid="4">
                                            <p:txEl>
                                              <p:pRg st="14" end="14"/>
                                            </p:txEl>
                                          </p:spTgt>
                                        </p:tgtEl>
                                      </p:cBhvr>
                                    </p:animEffect>
                                  </p:childTnLst>
                                </p:cTn>
                              </p:par>
                              <p:par>
                                <p:cTn id="82" presetID="16" presetClass="entr" presetSubtype="21" fill="hold" nodeType="withEffect">
                                  <p:stCondLst>
                                    <p:cond delay="0"/>
                                  </p:stCondLst>
                                  <p:childTnLst>
                                    <p:set>
                                      <p:cBhvr>
                                        <p:cTn id="83" dur="1" fill="hold">
                                          <p:stCondLst>
                                            <p:cond delay="0"/>
                                          </p:stCondLst>
                                        </p:cTn>
                                        <p:tgtEl>
                                          <p:spTgt spid="4">
                                            <p:txEl>
                                              <p:pRg st="15" end="15"/>
                                            </p:txEl>
                                          </p:spTgt>
                                        </p:tgtEl>
                                        <p:attrNameLst>
                                          <p:attrName>style.visibility</p:attrName>
                                        </p:attrNameLst>
                                      </p:cBhvr>
                                      <p:to>
                                        <p:strVal val="visible"/>
                                      </p:to>
                                    </p:set>
                                    <p:animEffect transition="in" filter="barn(inVertical)">
                                      <p:cBhvr>
                                        <p:cTn id="84" dur="500"/>
                                        <p:tgtEl>
                                          <p:spTgt spid="4">
                                            <p:txEl>
                                              <p:pRg st="15" end="15"/>
                                            </p:txEl>
                                          </p:spTgt>
                                        </p:tgtEl>
                                      </p:cBhvr>
                                    </p:animEffect>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grpId="0" nodeType="clickEffect">
                                  <p:stCondLst>
                                    <p:cond delay="0"/>
                                  </p:stCondLst>
                                  <p:childTnLst>
                                    <p:set>
                                      <p:cBhvr>
                                        <p:cTn id="88" dur="1" fill="hold">
                                          <p:stCondLst>
                                            <p:cond delay="0"/>
                                          </p:stCondLst>
                                        </p:cTn>
                                        <p:tgtEl>
                                          <p:spTgt spid="6"/>
                                        </p:tgtEl>
                                        <p:attrNameLst>
                                          <p:attrName>style.visibility</p:attrName>
                                        </p:attrNameLst>
                                      </p:cBhvr>
                                      <p:to>
                                        <p:strVal val="visible"/>
                                      </p:to>
                                    </p:set>
                                    <p:anim calcmode="lin" valueType="num">
                                      <p:cBhvr additive="base">
                                        <p:cTn id="89" dur="500" fill="hold"/>
                                        <p:tgtEl>
                                          <p:spTgt spid="6"/>
                                        </p:tgtEl>
                                        <p:attrNameLst>
                                          <p:attrName>ppt_x</p:attrName>
                                        </p:attrNameLst>
                                      </p:cBhvr>
                                      <p:tavLst>
                                        <p:tav tm="0">
                                          <p:val>
                                            <p:strVal val="#ppt_x"/>
                                          </p:val>
                                        </p:tav>
                                        <p:tav tm="100000">
                                          <p:val>
                                            <p:strVal val="#ppt_x"/>
                                          </p:val>
                                        </p:tav>
                                      </p:tavLst>
                                    </p:anim>
                                    <p:anim calcmode="lin" valueType="num">
                                      <p:cBhvr additive="base">
                                        <p:cTn id="9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515143" y="2819400"/>
            <a:ext cx="8095457" cy="2743200"/>
          </a:xfrm>
          <a:prstGeom prst="roundRect">
            <a:avLst/>
          </a:prstGeom>
          <a:ln w="38100">
            <a:solidFill>
              <a:srgbClr val="C00000"/>
            </a:solidFill>
          </a:ln>
          <a:scene3d>
            <a:camera prst="orthographicFront"/>
            <a:lightRig rig="soft" dir="tl">
              <a:rot lat="0" lon="0" rev="0"/>
            </a:lightRig>
          </a:scene3d>
          <a:sp3d>
            <a:bevelT w="114300" prst="hardEdge"/>
          </a:sp3d>
        </p:spPr>
        <p:style>
          <a:lnRef idx="1">
            <a:schemeClr val="accent5"/>
          </a:lnRef>
          <a:fillRef idx="2">
            <a:schemeClr val="accent5"/>
          </a:fillRef>
          <a:effectRef idx="1">
            <a:schemeClr val="accent5"/>
          </a:effectRef>
          <a:fontRef idx="minor">
            <a:schemeClr val="dk1"/>
          </a:fontRef>
        </p:style>
        <p:txBody>
          <a:bodyPr rtlCol="0" anchor="ctr">
            <a:sp3d contourW="25400" prstMaterial="matte">
              <a:bevelT w="25400" h="55880" prst="artDeco"/>
              <a:contourClr>
                <a:schemeClr val="accent2">
                  <a:tint val="20000"/>
                </a:schemeClr>
              </a:contourClr>
            </a:sp3d>
          </a:bodyPr>
          <a:lstStyle/>
          <a:p>
            <a:pPr marL="685800" indent="-685800" algn="ctr">
              <a:buFont typeface="Wingdings" pitchFamily="2" charset="2"/>
              <a:buChar char="q"/>
            </a:pPr>
            <a:r>
              <a:rPr lang="bn-BD"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Kalpurush" panose="02000600000000000000" pitchFamily="2" charset="0"/>
                <a:cs typeface="Kalpurush" panose="02000600000000000000" pitchFamily="2" charset="0"/>
              </a:rPr>
              <a:t>‘মানুষ’ কবিতাটি সাম্যবাদী চেতনার এক অনবদ্য রূপ’-উক্তিটির স্বপক্ষে একটি প্রতিবেদন তৈরি কর।</a:t>
            </a:r>
            <a:endParaRPr lang="en-US"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Kalpurush" panose="02000600000000000000" pitchFamily="2" charset="0"/>
              <a:cs typeface="Kalpurush" panose="02000600000000000000" pitchFamily="2" charset="0"/>
            </a:endParaRPr>
          </a:p>
        </p:txBody>
      </p:sp>
      <p:grpSp>
        <p:nvGrpSpPr>
          <p:cNvPr id="6" name="Group 5"/>
          <p:cNvGrpSpPr/>
          <p:nvPr/>
        </p:nvGrpSpPr>
        <p:grpSpPr>
          <a:xfrm>
            <a:off x="304800" y="339436"/>
            <a:ext cx="8537027" cy="2022764"/>
            <a:chOff x="152400" y="339436"/>
            <a:chExt cx="8839200" cy="2022764"/>
          </a:xfrm>
        </p:grpSpPr>
        <p:grpSp>
          <p:nvGrpSpPr>
            <p:cNvPr id="7" name="Group 6"/>
            <p:cNvGrpSpPr/>
            <p:nvPr/>
          </p:nvGrpSpPr>
          <p:grpSpPr>
            <a:xfrm>
              <a:off x="152400" y="339436"/>
              <a:ext cx="1676400" cy="2022764"/>
              <a:chOff x="228600" y="304800"/>
              <a:chExt cx="1676400" cy="2022764"/>
            </a:xfrm>
          </p:grpSpPr>
          <p:sp>
            <p:nvSpPr>
              <p:cNvPr id="18" name="Rectangle 17"/>
              <p:cNvSpPr/>
              <p:nvPr/>
            </p:nvSpPr>
            <p:spPr>
              <a:xfrm>
                <a:off x="381000" y="1219200"/>
                <a:ext cx="1371600" cy="9144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alpurush" panose="02000600000000000000" pitchFamily="2" charset="0"/>
                  <a:cs typeface="Kalpurush" panose="02000600000000000000" pitchFamily="2" charset="0"/>
                </a:endParaRPr>
              </a:p>
            </p:txBody>
          </p:sp>
          <p:sp>
            <p:nvSpPr>
              <p:cNvPr id="19" name="Rectangle 18"/>
              <p:cNvSpPr/>
              <p:nvPr/>
            </p:nvSpPr>
            <p:spPr>
              <a:xfrm>
                <a:off x="914400" y="2133600"/>
                <a:ext cx="304800" cy="96982"/>
              </a:xfrm>
              <a:prstGeom prst="rect">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alpurush" panose="02000600000000000000" pitchFamily="2" charset="0"/>
                  <a:cs typeface="Kalpurush" panose="02000600000000000000" pitchFamily="2" charset="0"/>
                </a:endParaRPr>
              </a:p>
            </p:txBody>
          </p:sp>
          <p:grpSp>
            <p:nvGrpSpPr>
              <p:cNvPr id="20" name="Group 19"/>
              <p:cNvGrpSpPr/>
              <p:nvPr/>
            </p:nvGrpSpPr>
            <p:grpSpPr>
              <a:xfrm>
                <a:off x="228600" y="304800"/>
                <a:ext cx="1676400" cy="2022764"/>
                <a:chOff x="228600" y="304800"/>
                <a:chExt cx="1676400" cy="2022764"/>
              </a:xfrm>
            </p:grpSpPr>
            <p:sp>
              <p:nvSpPr>
                <p:cNvPr id="21" name="Isosceles Triangle 20"/>
                <p:cNvSpPr/>
                <p:nvPr/>
              </p:nvSpPr>
              <p:spPr>
                <a:xfrm>
                  <a:off x="228600" y="304800"/>
                  <a:ext cx="1676400" cy="762000"/>
                </a:xfrm>
                <a:prstGeom prst="triangle">
                  <a:avLst/>
                </a:prstGeom>
                <a:blipFill>
                  <a:blip r:embed="rId4"/>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blipFill>
                      <a:blip r:embed="rId4"/>
                      <a:tile tx="0" ty="0" sx="100000" sy="100000" flip="none" algn="tl"/>
                    </a:blipFill>
                    <a:latin typeface="Kalpurush" panose="02000600000000000000" pitchFamily="2" charset="0"/>
                    <a:cs typeface="Kalpurush" panose="02000600000000000000" pitchFamily="2" charset="0"/>
                  </a:endParaRPr>
                </a:p>
              </p:txBody>
            </p:sp>
            <p:sp>
              <p:nvSpPr>
                <p:cNvPr id="22" name="Rectangle 21"/>
                <p:cNvSpPr/>
                <p:nvPr/>
              </p:nvSpPr>
              <p:spPr>
                <a:xfrm>
                  <a:off x="457200" y="1524000"/>
                  <a:ext cx="228600" cy="304800"/>
                </a:xfrm>
                <a:prstGeom prst="rect">
                  <a:avLst/>
                </a:prstGeom>
                <a:blipFill>
                  <a:blip r:embed="rId5"/>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alpurush" panose="02000600000000000000" pitchFamily="2" charset="0"/>
                    <a:cs typeface="Kalpurush" panose="02000600000000000000" pitchFamily="2" charset="0"/>
                  </a:endParaRPr>
                </a:p>
              </p:txBody>
            </p:sp>
            <p:sp>
              <p:nvSpPr>
                <p:cNvPr id="23" name="Rectangle 22"/>
                <p:cNvSpPr/>
                <p:nvPr/>
              </p:nvSpPr>
              <p:spPr>
                <a:xfrm>
                  <a:off x="1447800" y="1524000"/>
                  <a:ext cx="228600" cy="304800"/>
                </a:xfrm>
                <a:prstGeom prst="rect">
                  <a:avLst/>
                </a:prstGeom>
                <a:blipFill>
                  <a:blip r:embed="rId5"/>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alpurush" panose="02000600000000000000" pitchFamily="2" charset="0"/>
                    <a:cs typeface="Kalpurush" panose="02000600000000000000" pitchFamily="2" charset="0"/>
                  </a:endParaRPr>
                </a:p>
              </p:txBody>
            </p:sp>
            <p:sp>
              <p:nvSpPr>
                <p:cNvPr id="24" name="Rectangle 23"/>
                <p:cNvSpPr/>
                <p:nvPr/>
              </p:nvSpPr>
              <p:spPr>
                <a:xfrm>
                  <a:off x="914400" y="1371600"/>
                  <a:ext cx="304800" cy="609600"/>
                </a:xfrm>
                <a:prstGeom prst="rect">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alpurush" panose="02000600000000000000" pitchFamily="2" charset="0"/>
                    <a:cs typeface="Kalpurush" panose="02000600000000000000" pitchFamily="2" charset="0"/>
                  </a:endParaRPr>
                </a:p>
              </p:txBody>
            </p:sp>
            <p:sp>
              <p:nvSpPr>
                <p:cNvPr id="25" name="Rectangle 24"/>
                <p:cNvSpPr/>
                <p:nvPr/>
              </p:nvSpPr>
              <p:spPr>
                <a:xfrm>
                  <a:off x="914400" y="2230582"/>
                  <a:ext cx="304800" cy="96982"/>
                </a:xfrm>
                <a:prstGeom prst="rect">
                  <a:avLst/>
                </a:prstGeom>
                <a:blipFill>
                  <a:blip r:embed="rId6"/>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alpurush" panose="02000600000000000000" pitchFamily="2" charset="0"/>
                    <a:cs typeface="Kalpurush" panose="02000600000000000000" pitchFamily="2" charset="0"/>
                  </a:endParaRPr>
                </a:p>
              </p:txBody>
            </p:sp>
            <p:sp>
              <p:nvSpPr>
                <p:cNvPr id="26" name="Rectangle 25"/>
                <p:cNvSpPr/>
                <p:nvPr/>
              </p:nvSpPr>
              <p:spPr>
                <a:xfrm>
                  <a:off x="228600" y="1066800"/>
                  <a:ext cx="1676400" cy="121919"/>
                </a:xfrm>
                <a:prstGeom prst="rect">
                  <a:avLst/>
                </a:prstGeom>
                <a:blipFill>
                  <a:blip r:embed="rId7"/>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alpurush" panose="02000600000000000000" pitchFamily="2" charset="0"/>
                    <a:cs typeface="Kalpurush" panose="02000600000000000000" pitchFamily="2" charset="0"/>
                  </a:endParaRPr>
                </a:p>
              </p:txBody>
            </p:sp>
          </p:grpSp>
        </p:grpSp>
        <p:grpSp>
          <p:nvGrpSpPr>
            <p:cNvPr id="8" name="Group 7"/>
            <p:cNvGrpSpPr/>
            <p:nvPr/>
          </p:nvGrpSpPr>
          <p:grpSpPr>
            <a:xfrm>
              <a:off x="7315200" y="339436"/>
              <a:ext cx="1676400" cy="2022764"/>
              <a:chOff x="228600" y="304800"/>
              <a:chExt cx="1676400" cy="2022764"/>
            </a:xfrm>
          </p:grpSpPr>
          <p:sp>
            <p:nvSpPr>
              <p:cNvPr id="9" name="Rectangle 8"/>
              <p:cNvSpPr/>
              <p:nvPr/>
            </p:nvSpPr>
            <p:spPr>
              <a:xfrm>
                <a:off x="381000" y="1219200"/>
                <a:ext cx="1371600" cy="9144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alpurush" panose="02000600000000000000" pitchFamily="2" charset="0"/>
                  <a:cs typeface="Kalpurush" panose="02000600000000000000" pitchFamily="2" charset="0"/>
                </a:endParaRPr>
              </a:p>
            </p:txBody>
          </p:sp>
          <p:sp>
            <p:nvSpPr>
              <p:cNvPr id="10" name="Rectangle 9"/>
              <p:cNvSpPr/>
              <p:nvPr/>
            </p:nvSpPr>
            <p:spPr>
              <a:xfrm>
                <a:off x="914400" y="2133600"/>
                <a:ext cx="304800" cy="96982"/>
              </a:xfrm>
              <a:prstGeom prst="rect">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alpurush" panose="02000600000000000000" pitchFamily="2" charset="0"/>
                  <a:cs typeface="Kalpurush" panose="02000600000000000000" pitchFamily="2" charset="0"/>
                </a:endParaRPr>
              </a:p>
            </p:txBody>
          </p:sp>
          <p:grpSp>
            <p:nvGrpSpPr>
              <p:cNvPr id="11" name="Group 10"/>
              <p:cNvGrpSpPr/>
              <p:nvPr/>
            </p:nvGrpSpPr>
            <p:grpSpPr>
              <a:xfrm>
                <a:off x="228600" y="304800"/>
                <a:ext cx="1676400" cy="2022764"/>
                <a:chOff x="228600" y="304800"/>
                <a:chExt cx="1676400" cy="2022764"/>
              </a:xfrm>
            </p:grpSpPr>
            <p:sp>
              <p:nvSpPr>
                <p:cNvPr id="12" name="Isosceles Triangle 11"/>
                <p:cNvSpPr/>
                <p:nvPr/>
              </p:nvSpPr>
              <p:spPr>
                <a:xfrm>
                  <a:off x="228600" y="304800"/>
                  <a:ext cx="1676400" cy="762000"/>
                </a:xfrm>
                <a:prstGeom prst="triangle">
                  <a:avLst/>
                </a:prstGeom>
                <a:blipFill>
                  <a:blip r:embed="rId4"/>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blipFill>
                      <a:blip r:embed="rId4"/>
                      <a:tile tx="0" ty="0" sx="100000" sy="100000" flip="none" algn="tl"/>
                    </a:blipFill>
                    <a:latin typeface="Kalpurush" panose="02000600000000000000" pitchFamily="2" charset="0"/>
                    <a:cs typeface="Kalpurush" panose="02000600000000000000" pitchFamily="2" charset="0"/>
                  </a:endParaRPr>
                </a:p>
              </p:txBody>
            </p:sp>
            <p:sp>
              <p:nvSpPr>
                <p:cNvPr id="13" name="Rectangle 12"/>
                <p:cNvSpPr/>
                <p:nvPr/>
              </p:nvSpPr>
              <p:spPr>
                <a:xfrm>
                  <a:off x="457200" y="1524000"/>
                  <a:ext cx="228600" cy="304800"/>
                </a:xfrm>
                <a:prstGeom prst="rect">
                  <a:avLst/>
                </a:prstGeom>
                <a:blipFill>
                  <a:blip r:embed="rId5"/>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alpurush" panose="02000600000000000000" pitchFamily="2" charset="0"/>
                    <a:cs typeface="Kalpurush" panose="02000600000000000000" pitchFamily="2" charset="0"/>
                  </a:endParaRPr>
                </a:p>
              </p:txBody>
            </p:sp>
            <p:sp>
              <p:nvSpPr>
                <p:cNvPr id="14" name="Rectangle 13"/>
                <p:cNvSpPr/>
                <p:nvPr/>
              </p:nvSpPr>
              <p:spPr>
                <a:xfrm>
                  <a:off x="1447800" y="1524000"/>
                  <a:ext cx="228600" cy="304800"/>
                </a:xfrm>
                <a:prstGeom prst="rect">
                  <a:avLst/>
                </a:prstGeom>
                <a:blipFill>
                  <a:blip r:embed="rId5"/>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alpurush" panose="02000600000000000000" pitchFamily="2" charset="0"/>
                    <a:cs typeface="Kalpurush" panose="02000600000000000000" pitchFamily="2" charset="0"/>
                  </a:endParaRPr>
                </a:p>
              </p:txBody>
            </p:sp>
            <p:sp>
              <p:nvSpPr>
                <p:cNvPr id="15" name="Rectangle 14"/>
                <p:cNvSpPr/>
                <p:nvPr/>
              </p:nvSpPr>
              <p:spPr>
                <a:xfrm>
                  <a:off x="914400" y="1371600"/>
                  <a:ext cx="304800" cy="609600"/>
                </a:xfrm>
                <a:prstGeom prst="rect">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alpurush" panose="02000600000000000000" pitchFamily="2" charset="0"/>
                    <a:cs typeface="Kalpurush" panose="02000600000000000000" pitchFamily="2" charset="0"/>
                  </a:endParaRPr>
                </a:p>
              </p:txBody>
            </p:sp>
            <p:sp>
              <p:nvSpPr>
                <p:cNvPr id="16" name="Rectangle 15"/>
                <p:cNvSpPr/>
                <p:nvPr/>
              </p:nvSpPr>
              <p:spPr>
                <a:xfrm>
                  <a:off x="914400" y="2230582"/>
                  <a:ext cx="304800" cy="96982"/>
                </a:xfrm>
                <a:prstGeom prst="rect">
                  <a:avLst/>
                </a:prstGeom>
                <a:blipFill>
                  <a:blip r:embed="rId6"/>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alpurush" panose="02000600000000000000" pitchFamily="2" charset="0"/>
                    <a:cs typeface="Kalpurush" panose="02000600000000000000" pitchFamily="2" charset="0"/>
                  </a:endParaRPr>
                </a:p>
              </p:txBody>
            </p:sp>
            <p:sp>
              <p:nvSpPr>
                <p:cNvPr id="17" name="Rectangle 16"/>
                <p:cNvSpPr/>
                <p:nvPr/>
              </p:nvSpPr>
              <p:spPr>
                <a:xfrm>
                  <a:off x="228600" y="1066800"/>
                  <a:ext cx="1676400" cy="121919"/>
                </a:xfrm>
                <a:prstGeom prst="rect">
                  <a:avLst/>
                </a:prstGeom>
                <a:blipFill>
                  <a:blip r:embed="rId7"/>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alpurush" panose="02000600000000000000" pitchFamily="2" charset="0"/>
                    <a:cs typeface="Kalpurush" panose="02000600000000000000" pitchFamily="2" charset="0"/>
                  </a:endParaRPr>
                </a:p>
              </p:txBody>
            </p:sp>
          </p:grpSp>
        </p:grpSp>
      </p:grpSp>
      <p:sp>
        <p:nvSpPr>
          <p:cNvPr id="27" name="Oval 26"/>
          <p:cNvSpPr/>
          <p:nvPr/>
        </p:nvSpPr>
        <p:spPr>
          <a:xfrm>
            <a:off x="1921265" y="339436"/>
            <a:ext cx="5301470" cy="2098964"/>
          </a:xfrm>
          <a:prstGeom prst="ellipse">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6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Kalpurush" panose="02000600000000000000" pitchFamily="2" charset="0"/>
                <a:cs typeface="Kalpurush" panose="02000600000000000000" pitchFamily="2" charset="0"/>
              </a:rPr>
              <a:t>বাড়ির কাজ</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1707385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6" presetClass="entr" presetSubtype="0" fill="hold" grpId="0" nodeType="clickEffect">
                                  <p:stCondLst>
                                    <p:cond delay="0"/>
                                  </p:stCondLst>
                                  <p:iterate type="lt">
                                    <p:tmPct val="10000"/>
                                  </p:iterate>
                                  <p:childTnLst>
                                    <p:set>
                                      <p:cBhvr>
                                        <p:cTn id="24" dur="1" fill="hold">
                                          <p:stCondLst>
                                            <p:cond delay="0"/>
                                          </p:stCondLst>
                                        </p:cTn>
                                        <p:tgtEl>
                                          <p:spTgt spid="27"/>
                                        </p:tgtEl>
                                        <p:attrNameLst>
                                          <p:attrName>style.visibility</p:attrName>
                                        </p:attrNameLst>
                                      </p:cBhvr>
                                      <p:to>
                                        <p:strVal val="visible"/>
                                      </p:to>
                                    </p:set>
                                    <p:anim by="(-#ppt_w*2)" calcmode="lin" valueType="num">
                                      <p:cBhvr rctx="PPT">
                                        <p:cTn id="25" dur="500" autoRev="1" fill="hold">
                                          <p:stCondLst>
                                            <p:cond delay="0"/>
                                          </p:stCondLst>
                                        </p:cTn>
                                        <p:tgtEl>
                                          <p:spTgt spid="27"/>
                                        </p:tgtEl>
                                        <p:attrNameLst>
                                          <p:attrName>ppt_w</p:attrName>
                                        </p:attrNameLst>
                                      </p:cBhvr>
                                    </p:anim>
                                    <p:anim by="(#ppt_w*0.50)" calcmode="lin" valueType="num">
                                      <p:cBhvr>
                                        <p:cTn id="26" dur="500" decel="50000" autoRev="1" fill="hold">
                                          <p:stCondLst>
                                            <p:cond delay="0"/>
                                          </p:stCondLst>
                                        </p:cTn>
                                        <p:tgtEl>
                                          <p:spTgt spid="27"/>
                                        </p:tgtEl>
                                        <p:attrNameLst>
                                          <p:attrName>ppt_x</p:attrName>
                                        </p:attrNameLst>
                                      </p:cBhvr>
                                    </p:anim>
                                    <p:anim from="(-#ppt_h/2)" to="(#ppt_y)" calcmode="lin" valueType="num">
                                      <p:cBhvr>
                                        <p:cTn id="27" dur="1000" fill="hold">
                                          <p:stCondLst>
                                            <p:cond delay="0"/>
                                          </p:stCondLst>
                                        </p:cTn>
                                        <p:tgtEl>
                                          <p:spTgt spid="27"/>
                                        </p:tgtEl>
                                        <p:attrNameLst>
                                          <p:attrName>ppt_y</p:attrName>
                                        </p:attrNameLst>
                                      </p:cBhvr>
                                    </p:anim>
                                    <p:animRot by="21600000">
                                      <p:cBhvr>
                                        <p:cTn id="28" dur="1000" fill="hold">
                                          <p:stCondLst>
                                            <p:cond delay="0"/>
                                          </p:stCondLst>
                                        </p:cTn>
                                        <p:tgtEl>
                                          <p:spTgt spid="27"/>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56" presetClass="entr" presetSubtype="0" fill="hold" grpId="0" nodeType="clickEffect">
                                  <p:stCondLst>
                                    <p:cond delay="0"/>
                                  </p:stCondLst>
                                  <p:iterate type="lt">
                                    <p:tmPct val="10000"/>
                                  </p:iterate>
                                  <p:childTnLst>
                                    <p:set>
                                      <p:cBhvr>
                                        <p:cTn id="32" dur="1" fill="hold">
                                          <p:stCondLst>
                                            <p:cond delay="0"/>
                                          </p:stCondLst>
                                        </p:cTn>
                                        <p:tgtEl>
                                          <p:spTgt spid="5"/>
                                        </p:tgtEl>
                                        <p:attrNameLst>
                                          <p:attrName>style.visibility</p:attrName>
                                        </p:attrNameLst>
                                      </p:cBhvr>
                                      <p:to>
                                        <p:strVal val="visible"/>
                                      </p:to>
                                    </p:set>
                                    <p:anim by="(-#ppt_w*2)" calcmode="lin" valueType="num">
                                      <p:cBhvr rctx="PPT">
                                        <p:cTn id="33" dur="500" autoRev="1" fill="hold">
                                          <p:stCondLst>
                                            <p:cond delay="0"/>
                                          </p:stCondLst>
                                        </p:cTn>
                                        <p:tgtEl>
                                          <p:spTgt spid="5"/>
                                        </p:tgtEl>
                                        <p:attrNameLst>
                                          <p:attrName>ppt_w</p:attrName>
                                        </p:attrNameLst>
                                      </p:cBhvr>
                                    </p:anim>
                                    <p:anim by="(#ppt_w*0.50)" calcmode="lin" valueType="num">
                                      <p:cBhvr>
                                        <p:cTn id="34" dur="500" decel="50000" autoRev="1" fill="hold">
                                          <p:stCondLst>
                                            <p:cond delay="0"/>
                                          </p:stCondLst>
                                        </p:cTn>
                                        <p:tgtEl>
                                          <p:spTgt spid="5"/>
                                        </p:tgtEl>
                                        <p:attrNameLst>
                                          <p:attrName>ppt_x</p:attrName>
                                        </p:attrNameLst>
                                      </p:cBhvr>
                                    </p:anim>
                                    <p:anim from="(-#ppt_h/2)" to="(#ppt_y)" calcmode="lin" valueType="num">
                                      <p:cBhvr>
                                        <p:cTn id="35" dur="1000" fill="hold">
                                          <p:stCondLst>
                                            <p:cond delay="0"/>
                                          </p:stCondLst>
                                        </p:cTn>
                                        <p:tgtEl>
                                          <p:spTgt spid="5"/>
                                        </p:tgtEl>
                                        <p:attrNameLst>
                                          <p:attrName>ppt_y</p:attrName>
                                        </p:attrNameLst>
                                      </p:cBhvr>
                                    </p:anim>
                                    <p:animRot by="21600000">
                                      <p:cBhvr>
                                        <p:cTn id="36" dur="1000"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81200" y="1447800"/>
            <a:ext cx="4267200" cy="2971800"/>
          </a:xfrm>
          <a:prstGeom prst="rect">
            <a:avLst/>
          </a:prstGeom>
        </p:spPr>
        <p:txBody>
          <a:bodyPr wrap="none">
            <a:prstTxWarp prst="textPlain">
              <a:avLst/>
            </a:prstTxWarp>
            <a:spAutoFit/>
          </a:bodyPr>
          <a:lstStyle/>
          <a:p>
            <a:r>
              <a:rPr lang="bn-BD" sz="11500" b="1" spc="50" dirty="0">
                <a:ln w="11430"/>
                <a:solidFill>
                  <a:srgbClr val="FF0000"/>
                </a:solidFill>
                <a:effectLst>
                  <a:outerShdw blurRad="76200" dist="50800" dir="5400000" algn="tl" rotWithShape="0">
                    <a:srgbClr val="000000">
                      <a:alpha val="65000"/>
                    </a:srgbClr>
                  </a:outerShdw>
                </a:effectLst>
                <a:latin typeface="Kalpurush" panose="02000600000000000000" pitchFamily="2" charset="0"/>
                <a:cs typeface="Kalpurush" panose="02000600000000000000" pitchFamily="2" charset="0"/>
              </a:rPr>
              <a:t>ধন্যবাদ</a:t>
            </a:r>
            <a:endParaRPr lang="en-US" sz="11500" dirty="0"/>
          </a:p>
        </p:txBody>
      </p:sp>
    </p:spTree>
    <p:extLst>
      <p:ext uri="{BB962C8B-B14F-4D97-AF65-F5344CB8AC3E}">
        <p14:creationId xmlns:p14="http://schemas.microsoft.com/office/powerpoint/2010/main" val="7822040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2805</TotalTime>
  <Words>1141</Words>
  <Application>Microsoft Office PowerPoint</Application>
  <PresentationFormat>On-screen Show (4:3)</PresentationFormat>
  <Paragraphs>212</Paragraphs>
  <Slides>32</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34" baseType="lpstr">
      <vt:lpstr>Office Theme</vt:lpstr>
      <vt:lpstr>Packager Shell Object</vt:lpstr>
      <vt:lpstr>PowerPoint Presentation</vt:lpstr>
      <vt:lpstr>পরিচিতি</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Md. Mahabubul Alam</dc:creator>
  <cp:lastModifiedBy>Admin</cp:lastModifiedBy>
  <cp:revision>620</cp:revision>
  <dcterms:created xsi:type="dcterms:W3CDTF">2015-05-21T16:11:32Z</dcterms:created>
  <dcterms:modified xsi:type="dcterms:W3CDTF">2019-10-22T09:28:46Z</dcterms:modified>
</cp:coreProperties>
</file>