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3333FF"/>
    <a:srgbClr val="00CC00"/>
    <a:srgbClr val="990033"/>
    <a:srgbClr val="FF3399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240" y="152400"/>
            <a:ext cx="396240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990080" cy="398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09800"/>
            <a:ext cx="5029200" cy="7694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পাঠ্য বই সংযোগঃ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810000"/>
            <a:ext cx="5257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পাঠ্য বই এর ৪ পৃষ্ঠা খুলে পড়।  </a:t>
            </a:r>
            <a:endParaRPr lang="en-US" b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5391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6075762" cy="348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876800"/>
            <a:ext cx="5219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533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শাপলা দল </a:t>
            </a:r>
            <a:endParaRPr lang="en-US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124200"/>
            <a:ext cx="5334000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ক) আমরা একা __________ করতে পারিনা।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খ) একে অন্যেকে ______________ করি।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গ) মানুষ এবং তাদের কাজ নিয়েই আমাদের ____________________।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95400"/>
            <a:ext cx="5410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গোলাপ দল </a:t>
            </a:r>
            <a:endParaRPr lang="en-US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124200"/>
            <a:ext cx="868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বাম পাশের ডান পাশের মিল করঃ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বাম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আমরা একে অন্যেকে                                ক) সামাজিক পরিবেশের উপাদান। 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মানুষ এবং অন্যান্য সৃষ্টি নিয়েই আমাদের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সাহায্য করি।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গ) রাস্তা, বিদ্যালয়,খেলার মাঠ ইত্যাদি    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সামাজিক পরিবেশ।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00200"/>
            <a:ext cx="5105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3352800"/>
            <a:ext cx="5791200" cy="129266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FF00"/>
                </a:solidFill>
              </a:rPr>
              <a:t>ক) সমাজ বলতে কি বোঝায় ?</a:t>
            </a:r>
            <a:endParaRPr lang="bn-BD" sz="2000" b="1" dirty="0" smtClean="0"/>
          </a:p>
          <a:p>
            <a:r>
              <a:rPr lang="bn-BD" sz="2000" b="1" dirty="0" smtClean="0">
                <a:solidFill>
                  <a:srgbClr val="00CC00"/>
                </a:solidFill>
              </a:rPr>
              <a:t>খ) সামাজিক পরিবেশ কাকে বলে ?</a:t>
            </a:r>
            <a:r>
              <a:rPr lang="bn-BD" sz="2000" b="1" dirty="0" smtClean="0"/>
              <a:t>  </a:t>
            </a:r>
          </a:p>
          <a:p>
            <a:r>
              <a:rPr lang="bn-BD" sz="2000" b="1" dirty="0" smtClean="0">
                <a:solidFill>
                  <a:srgbClr val="3333FF"/>
                </a:solidFill>
              </a:rPr>
              <a:t>গ) সামাজিক পরিবেশের ৩ টি উদাহরণ দাও।</a:t>
            </a:r>
            <a:r>
              <a:rPr lang="bn-BD" dirty="0" smtClean="0"/>
              <a:t>  </a:t>
            </a:r>
          </a:p>
          <a:p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133600"/>
            <a:ext cx="5562600" cy="2523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শ্রেনিকক্ষের বাইরে তাকালে সামাজিক পরিবেশের যেসব উপাদান দেখতে পাও সেগুলোর একটি তালিকা তৈরি কর। 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5052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kagit-valley-washington-GettyImages-4525432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28800"/>
            <a:ext cx="6019799" cy="4200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solidFill>
                  <a:srgbClr val="FF0000"/>
                </a:solidFill>
              </a:rPr>
              <a:t>এস এম রাব্বি</a:t>
            </a:r>
            <a:endParaRPr lang="bn-IN" sz="3200" u="sng" dirty="0">
              <a:solidFill>
                <a:srgbClr val="FF0000"/>
              </a:solidFill>
            </a:endParaRPr>
          </a:p>
          <a:p>
            <a:r>
              <a:rPr lang="bn-IN" sz="3200" u="sng" dirty="0">
                <a:solidFill>
                  <a:srgbClr val="00B0F0"/>
                </a:solidFill>
              </a:rPr>
              <a:t>সহকারি শিক্ষক</a:t>
            </a:r>
            <a:r>
              <a:rPr lang="bn-IN" sz="3200" u="sng" dirty="0">
                <a:solidFill>
                  <a:srgbClr val="FF0000"/>
                </a:solidFill>
              </a:rPr>
              <a:t>,</a:t>
            </a:r>
          </a:p>
          <a:p>
            <a:r>
              <a:rPr lang="bn-BD" sz="3200" u="sng" dirty="0">
                <a:solidFill>
                  <a:srgbClr val="FF33CC"/>
                </a:solidFill>
              </a:rPr>
              <a:t>জয়নগর </a:t>
            </a:r>
            <a:r>
              <a:rPr lang="bn-IN" sz="3200" u="sng" dirty="0">
                <a:solidFill>
                  <a:srgbClr val="FF33CC"/>
                </a:solidFill>
              </a:rPr>
              <a:t>সরকারি প্রাথমিক </a:t>
            </a:r>
            <a:r>
              <a:rPr lang="bn-IN" sz="3200" u="sng" dirty="0" smtClean="0">
                <a:solidFill>
                  <a:srgbClr val="FF33CC"/>
                </a:solidFill>
              </a:rPr>
              <a:t>বিদ্যালয়</a:t>
            </a:r>
            <a:r>
              <a:rPr lang="bn-BD" sz="3200" u="sng" dirty="0" smtClean="0">
                <a:solidFill>
                  <a:srgbClr val="FF33CC"/>
                </a:solidFill>
              </a:rPr>
              <a:t>,</a:t>
            </a:r>
            <a:endParaRPr lang="bn-IN" sz="3200" u="sng" dirty="0">
              <a:solidFill>
                <a:srgbClr val="FF33CC"/>
              </a:solidFill>
            </a:endParaRPr>
          </a:p>
          <a:p>
            <a:r>
              <a:rPr lang="bn-BD" sz="3200" u="sng" dirty="0">
                <a:solidFill>
                  <a:srgbClr val="FF0000"/>
                </a:solidFill>
              </a:rPr>
              <a:t>মানিকগঞ্জ সদর</a:t>
            </a:r>
            <a:r>
              <a:rPr lang="bn-IN" sz="3200" u="sng" dirty="0">
                <a:solidFill>
                  <a:srgbClr val="FF0000"/>
                </a:solidFill>
              </a:rPr>
              <a:t>,</a:t>
            </a:r>
            <a:r>
              <a:rPr lang="bn-BD" sz="3200" u="sng" dirty="0">
                <a:solidFill>
                  <a:srgbClr val="FF0000"/>
                </a:solidFill>
              </a:rPr>
              <a:t> </a:t>
            </a:r>
            <a:r>
              <a:rPr lang="bn-IN" sz="3200" u="sng" dirty="0">
                <a:solidFill>
                  <a:srgbClr val="FF0000"/>
                </a:solidFill>
              </a:rPr>
              <a:t>মানিকগঞ্জ</a:t>
            </a:r>
            <a:r>
              <a:rPr lang="bn-IN" sz="3200" dirty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62000" y="0"/>
            <a:ext cx="7620000" cy="6400800"/>
          </a:xfrm>
          <a:prstGeom prst="flowChartPunchedTape">
            <a:avLst/>
          </a:prstGeom>
          <a:solidFill>
            <a:srgbClr val="D10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০১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সমাজ ও সামাজিক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পাঠ্যাংশঃমানুষ.......... সামাজিক পরিবেশ।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66800" y="1524000"/>
            <a:ext cx="7239000" cy="3810000"/>
          </a:xfrm>
          <a:prstGeom prst="ellipse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133600"/>
            <a:ext cx="601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১.১: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১.১.১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১.১.১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পর্যবেক্ষণের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764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80816"/>
              </p:ext>
            </p:extLst>
          </p:nvPr>
        </p:nvGraphicFramePr>
        <p:xfrm>
          <a:off x="2819400" y="2743200"/>
          <a:ext cx="25908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2590800" cy="218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48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 ও সামাজিক পরিবেশ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 (1).jpg"/>
          <p:cNvPicPr>
            <a:picLocks noChangeAspect="1"/>
          </p:cNvPicPr>
          <p:nvPr/>
        </p:nvPicPr>
        <p:blipFill>
          <a:blip r:embed="rId2"/>
          <a:srcRect b="27798"/>
          <a:stretch>
            <a:fillRect/>
          </a:stretch>
        </p:blipFill>
        <p:spPr>
          <a:xfrm>
            <a:off x="484632" y="990600"/>
            <a:ext cx="8022336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495800" cy="3581400"/>
          </a:xfrm>
          <a:prstGeom prst="rect">
            <a:avLst/>
          </a:prstGeom>
        </p:spPr>
      </p:pic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581400" cy="3568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05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105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3802260" cy="2667000"/>
          </a:xfrm>
          <a:prstGeom prst="rect">
            <a:avLst/>
          </a:prstGeom>
        </p:spPr>
      </p:pic>
      <p:pic>
        <p:nvPicPr>
          <p:cNvPr id="5" name="Picture 4" descr="chuadanga-school-picture-13-04-2019-1-15551827580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"/>
            <a:ext cx="4090221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667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হাসপাতাল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667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4"/>
          <a:srcRect b="7908"/>
          <a:stretch>
            <a:fillRect/>
          </a:stretch>
        </p:blipFill>
        <p:spPr>
          <a:xfrm>
            <a:off x="228600" y="3429000"/>
            <a:ext cx="4038600" cy="2667000"/>
          </a:xfrm>
          <a:prstGeom prst="rect">
            <a:avLst/>
          </a:prstGeom>
        </p:spPr>
      </p:pic>
      <p:pic>
        <p:nvPicPr>
          <p:cNvPr id="9" name="Picture 8" descr="hqdefault (2).jpg"/>
          <p:cNvPicPr>
            <a:picLocks noChangeAspect="1"/>
          </p:cNvPicPr>
          <p:nvPr/>
        </p:nvPicPr>
        <p:blipFill>
          <a:blip r:embed="rId5"/>
          <a:srcRect t="14285" b="14286"/>
          <a:stretch>
            <a:fillRect/>
          </a:stretch>
        </p:blipFill>
        <p:spPr>
          <a:xfrm>
            <a:off x="4419600" y="3429000"/>
            <a:ext cx="4514088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6088559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800" b="1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0885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খেলার মাঠ</a:t>
            </a:r>
            <a:endParaRPr lang="en-US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09800"/>
            <a:ext cx="7086600" cy="193899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আলোচনা ও প্রশ্নোত্তরের মাধ্যমে সমাজ, সামাজিক পরিবেশ ও সামাজিক পরিবেশের উপাদানগুলো কি কি বুঝিয়ে বলব।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238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Rabbi</cp:lastModifiedBy>
  <cp:revision>50</cp:revision>
  <dcterms:created xsi:type="dcterms:W3CDTF">2006-08-16T00:00:00Z</dcterms:created>
  <dcterms:modified xsi:type="dcterms:W3CDTF">2019-10-22T06:01:46Z</dcterms:modified>
</cp:coreProperties>
</file>