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2"/>
  </p:notesMasterIdLst>
  <p:sldIdLst>
    <p:sldId id="304" r:id="rId2"/>
    <p:sldId id="301" r:id="rId3"/>
    <p:sldId id="302" r:id="rId4"/>
    <p:sldId id="282" r:id="rId5"/>
    <p:sldId id="303" r:id="rId6"/>
    <p:sldId id="285" r:id="rId7"/>
    <p:sldId id="286" r:id="rId8"/>
    <p:sldId id="299" r:id="rId9"/>
    <p:sldId id="287" r:id="rId10"/>
    <p:sldId id="288" r:id="rId11"/>
    <p:sldId id="289" r:id="rId12"/>
    <p:sldId id="290" r:id="rId13"/>
    <p:sldId id="291" r:id="rId14"/>
    <p:sldId id="292" r:id="rId15"/>
    <p:sldId id="293" r:id="rId16"/>
    <p:sldId id="294" r:id="rId17"/>
    <p:sldId id="295" r:id="rId18"/>
    <p:sldId id="296" r:id="rId19"/>
    <p:sldId id="297"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69"/>
    <a:srgbClr val="E1657A"/>
    <a:srgbClr val="96A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434" autoAdjust="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CABE7-64A5-4247-B2D4-417F17231AE4}"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16BB-BDE8-401D-B8C6-C92E9CBF0B08}" type="slidenum">
              <a:rPr lang="en-US" smtClean="0"/>
              <a:t>‹#›</a:t>
            </a:fld>
            <a:endParaRPr lang="en-US"/>
          </a:p>
        </p:txBody>
      </p:sp>
    </p:spTree>
    <p:extLst>
      <p:ext uri="{BB962C8B-B14F-4D97-AF65-F5344CB8AC3E}">
        <p14:creationId xmlns:p14="http://schemas.microsoft.com/office/powerpoint/2010/main" val="29599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20</a:t>
            </a:fld>
            <a:endParaRPr lang="en-US"/>
          </a:p>
        </p:txBody>
      </p:sp>
    </p:spTree>
    <p:extLst>
      <p:ext uri="{BB962C8B-B14F-4D97-AF65-F5344CB8AC3E}">
        <p14:creationId xmlns:p14="http://schemas.microsoft.com/office/powerpoint/2010/main" val="302797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784C3E-20D8-4892-A9ED-1F1E83EFEEA8}"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87930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4C3E-20D8-4892-A9ED-1F1E83EFEEA8}"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239873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4C3E-20D8-4892-A9ED-1F1E83EFEEA8}"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230352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4C3E-20D8-4892-A9ED-1F1E83EFEEA8}"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352995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4C3E-20D8-4892-A9ED-1F1E83EFEEA8}"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238238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84C3E-20D8-4892-A9ED-1F1E83EFEEA8}"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192253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84C3E-20D8-4892-A9ED-1F1E83EFEEA8}"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179224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84C3E-20D8-4892-A9ED-1F1E83EFEEA8}"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257740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4C3E-20D8-4892-A9ED-1F1E83EFEEA8}"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397139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4C3E-20D8-4892-A9ED-1F1E83EFEEA8}"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3440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4C3E-20D8-4892-A9ED-1F1E83EFEEA8}"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090D6-A0B4-42FB-9E1E-4878E37A3B30}" type="slidenum">
              <a:rPr lang="en-US" smtClean="0"/>
              <a:t>‹#›</a:t>
            </a:fld>
            <a:endParaRPr lang="en-US"/>
          </a:p>
        </p:txBody>
      </p:sp>
    </p:spTree>
    <p:extLst>
      <p:ext uri="{BB962C8B-B14F-4D97-AF65-F5344CB8AC3E}">
        <p14:creationId xmlns:p14="http://schemas.microsoft.com/office/powerpoint/2010/main" val="407537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84C3E-20D8-4892-A9ED-1F1E83EFEEA8}"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090D6-A0B4-42FB-9E1E-4878E37A3B30}" type="slidenum">
              <a:rPr lang="en-US" smtClean="0"/>
              <a:t>‹#›</a:t>
            </a:fld>
            <a:endParaRPr lang="en-US"/>
          </a:p>
        </p:txBody>
      </p:sp>
    </p:spTree>
    <p:extLst>
      <p:ext uri="{BB962C8B-B14F-4D97-AF65-F5344CB8AC3E}">
        <p14:creationId xmlns:p14="http://schemas.microsoft.com/office/powerpoint/2010/main" val="34064522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1" y="0"/>
            <a:ext cx="11928143" cy="6858000"/>
          </a:xfrm>
          <a:prstGeom prst="rect">
            <a:avLst/>
          </a:prstGeom>
        </p:spPr>
      </p:pic>
    </p:spTree>
    <p:extLst>
      <p:ext uri="{BB962C8B-B14F-4D97-AF65-F5344CB8AC3E}">
        <p14:creationId xmlns:p14="http://schemas.microsoft.com/office/powerpoint/2010/main" val="2031045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0027" y="5842337"/>
            <a:ext cx="7328004"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কম্পিউটার </a:t>
            </a:r>
            <a:r>
              <a:rPr lang="bn-BD" sz="6000" dirty="0">
                <a:latin typeface="NikoshBAN" panose="02000000000000000000" pitchFamily="2" charset="0"/>
                <a:cs typeface="NikoshBAN" panose="02000000000000000000" pitchFamily="2" charset="0"/>
              </a:rPr>
              <a:t>কী লিখ। </a:t>
            </a:r>
            <a:endParaRPr lang="en-US" sz="6000" dirty="0">
              <a:latin typeface="NikoshBAN" panose="02000000000000000000" pitchFamily="2" charset="0"/>
              <a:cs typeface="NikoshBAN" panose="02000000000000000000" pitchFamily="2" charset="0"/>
            </a:endParaRPr>
          </a:p>
        </p:txBody>
      </p:sp>
      <p:sp>
        <p:nvSpPr>
          <p:cNvPr id="6" name="Flowchart: Magnetic Disk 5"/>
          <p:cNvSpPr/>
          <p:nvPr/>
        </p:nvSpPr>
        <p:spPr>
          <a:xfrm>
            <a:off x="237743" y="242232"/>
            <a:ext cx="4424568" cy="1398871"/>
          </a:xfrm>
          <a:prstGeom prst="flowChartMagneticDis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2060"/>
                </a:solidFill>
                <a:latin typeface="NikoshBAN" panose="02000000000000000000" pitchFamily="2" charset="0"/>
                <a:cs typeface="NikoshBAN" panose="02000000000000000000" pitchFamily="2" charset="0"/>
              </a:rPr>
              <a:t>একক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7" name="Rounded Rectangle 6"/>
          <p:cNvSpPr/>
          <p:nvPr/>
        </p:nvSpPr>
        <p:spPr>
          <a:xfrm>
            <a:off x="7213600" y="740335"/>
            <a:ext cx="4311109" cy="652930"/>
          </a:xfrm>
          <a:prstGeom prst="roundRect">
            <a:avLst>
              <a:gd name="adj" fmla="val 5000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সময়ঃ-০৫ মিনিট।</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999" y="1393265"/>
            <a:ext cx="5519914" cy="4401260"/>
          </a:xfrm>
          <a:prstGeom prst="rect">
            <a:avLst/>
          </a:prstGeom>
          <a:ln>
            <a:noFill/>
          </a:ln>
          <a:effectLst>
            <a:softEdge rad="112500"/>
          </a:effectLst>
        </p:spPr>
      </p:pic>
    </p:spTree>
    <p:extLst>
      <p:ext uri="{BB962C8B-B14F-4D97-AF65-F5344CB8AC3E}">
        <p14:creationId xmlns:p14="http://schemas.microsoft.com/office/powerpoint/2010/main" val="161582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466" r="-851" b="8083"/>
          <a:stretch/>
        </p:blipFill>
        <p:spPr>
          <a:xfrm>
            <a:off x="3673829" y="1115655"/>
            <a:ext cx="5558305" cy="4599345"/>
          </a:xfrm>
          <a:prstGeom prst="rect">
            <a:avLst/>
          </a:prstGeom>
          <a:ln>
            <a:noFill/>
          </a:ln>
          <a:effectLst>
            <a:softEdge rad="112500"/>
          </a:effectLst>
        </p:spPr>
      </p:pic>
      <p:sp>
        <p:nvSpPr>
          <p:cNvPr id="6" name="TextBox 5"/>
          <p:cNvSpPr txBox="1"/>
          <p:nvPr/>
        </p:nvSpPr>
        <p:spPr>
          <a:xfrm>
            <a:off x="4788490" y="0"/>
            <a:ext cx="4536132" cy="1323439"/>
          </a:xfrm>
          <a:prstGeom prst="rect">
            <a:avLst/>
          </a:prstGeom>
          <a:noFill/>
        </p:spPr>
        <p:txBody>
          <a:bodyPr wrap="square" rtlCol="0">
            <a:spAutoFit/>
          </a:bodyPr>
          <a:lstStyle/>
          <a:p>
            <a:pPr algn="ctr"/>
            <a:r>
              <a:rPr lang="bn-BD" sz="8000" b="1" dirty="0">
                <a:latin typeface="NikoshBAN" panose="02000000000000000000" pitchFamily="2" charset="0"/>
                <a:cs typeface="NikoshBAN" panose="02000000000000000000" pitchFamily="2" charset="0"/>
              </a:rPr>
              <a:t>মনিটর</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383822" y="5715000"/>
            <a:ext cx="11305074" cy="830997"/>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আউটপুট </a:t>
            </a:r>
            <a:r>
              <a:rPr lang="bn-BD" sz="4000" b="1" dirty="0">
                <a:latin typeface="NikoshBAN" panose="02000000000000000000" pitchFamily="2" charset="0"/>
                <a:cs typeface="NikoshBAN" panose="02000000000000000000" pitchFamily="2" charset="0"/>
              </a:rPr>
              <a:t>দেখার জন্য মনিটর ব্যবহার করা </a:t>
            </a:r>
            <a:r>
              <a:rPr lang="bn-BD" sz="4000" b="1" dirty="0" smtClean="0">
                <a:latin typeface="NikoshBAN" panose="02000000000000000000" pitchFamily="2" charset="0"/>
                <a:cs typeface="NikoshBAN" panose="02000000000000000000" pitchFamily="2" charset="0"/>
              </a:rPr>
              <a:t>হয়</a:t>
            </a:r>
            <a:r>
              <a:rPr lang="bn-IN" sz="4800" b="1" dirty="0" smtClean="0">
                <a:latin typeface="NikoshBAN" panose="02000000000000000000" pitchFamily="2" charset="0"/>
                <a:cs typeface="NikoshBAN" panose="02000000000000000000" pitchFamily="2" charset="0"/>
              </a:rPr>
              <a:t>।</a:t>
            </a:r>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752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90595" y="0"/>
            <a:ext cx="4256605" cy="1107996"/>
          </a:xfrm>
          <a:prstGeom prst="rect">
            <a:avLst/>
          </a:prstGeom>
          <a:noFill/>
        </p:spPr>
        <p:txBody>
          <a:bodyPr wrap="square" rtlCol="0">
            <a:spAutoFit/>
          </a:bodyPr>
          <a:lstStyle/>
          <a:p>
            <a:r>
              <a:rPr lang="bn-BD" sz="6600" b="1" u="sng" dirty="0">
                <a:latin typeface="NikoshBAN" panose="02000000000000000000" pitchFamily="2" charset="0"/>
                <a:cs typeface="NikoshBAN" panose="02000000000000000000" pitchFamily="2" charset="0"/>
              </a:rPr>
              <a:t>প্রিন্টার</a:t>
            </a:r>
            <a:endParaRPr lang="en-US" sz="4400" b="1" u="sng" dirty="0">
              <a:latin typeface="NikoshBAN" panose="02000000000000000000" pitchFamily="2" charset="0"/>
              <a:cs typeface="NikoshBAN" panose="02000000000000000000" pitchFamily="2" charset="0"/>
            </a:endParaRPr>
          </a:p>
        </p:txBody>
      </p:sp>
      <p:sp>
        <p:nvSpPr>
          <p:cNvPr id="7" name="TextBox 6"/>
          <p:cNvSpPr txBox="1"/>
          <p:nvPr/>
        </p:nvSpPr>
        <p:spPr>
          <a:xfrm>
            <a:off x="172011" y="6083586"/>
            <a:ext cx="11885503" cy="646331"/>
          </a:xfrm>
          <a:prstGeom prst="rect">
            <a:avLst/>
          </a:prstGeom>
          <a:noFill/>
        </p:spPr>
        <p:txBody>
          <a:bodyPr wrap="square" rtlCol="0">
            <a:spAutoFit/>
          </a:bodyPr>
          <a:lstStyle/>
          <a:p>
            <a:pPr algn="ctr"/>
            <a:r>
              <a:rPr lang="bn-BD" sz="3600" b="1" dirty="0">
                <a:solidFill>
                  <a:srgbClr val="002060"/>
                </a:solidFill>
                <a:latin typeface="NikoshBAN" panose="02000000000000000000" pitchFamily="2" charset="0"/>
                <a:cs typeface="NikoshBAN" panose="02000000000000000000" pitchFamily="2" charset="0"/>
              </a:rPr>
              <a:t>প্রিন্টারে শুধু যে ঝকঝকে ছাপানো যায় তাই </a:t>
            </a:r>
            <a:r>
              <a:rPr lang="bn-BD" sz="3600" b="1" dirty="0" smtClean="0">
                <a:solidFill>
                  <a:srgbClr val="002060"/>
                </a:solidFill>
                <a:latin typeface="NikoshBAN" panose="02000000000000000000" pitchFamily="2" charset="0"/>
                <a:cs typeface="NikoshBAN" panose="02000000000000000000" pitchFamily="2" charset="0"/>
              </a:rPr>
              <a:t>নয়,সেই </a:t>
            </a:r>
            <a:r>
              <a:rPr lang="bn-BD" sz="3600" b="1" dirty="0">
                <a:solidFill>
                  <a:srgbClr val="002060"/>
                </a:solidFill>
                <a:latin typeface="NikoshBAN" panose="02000000000000000000" pitchFamily="2" charset="0"/>
                <a:cs typeface="NikoshBAN" panose="02000000000000000000" pitchFamily="2" charset="0"/>
              </a:rPr>
              <a:t>ছাপা হতে পারে পুরোপুরি </a:t>
            </a:r>
            <a:r>
              <a:rPr lang="bn-BD" sz="3600" b="1" dirty="0" smtClean="0">
                <a:solidFill>
                  <a:srgbClr val="002060"/>
                </a:solidFill>
                <a:latin typeface="NikoshBAN" panose="02000000000000000000" pitchFamily="2" charset="0"/>
                <a:cs typeface="NikoshBAN" panose="02000000000000000000" pitchFamily="2" charset="0"/>
              </a:rPr>
              <a:t>রঙিন। </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a:srcRect l="7017" t="5771" r="5700" b="6229"/>
          <a:stretch/>
        </p:blipFill>
        <p:spPr bwMode="auto">
          <a:xfrm>
            <a:off x="2372977" y="1107996"/>
            <a:ext cx="7687007" cy="4846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6907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8430" r="2858" b="14567"/>
          <a:stretch/>
        </p:blipFill>
        <p:spPr>
          <a:xfrm>
            <a:off x="223520" y="957748"/>
            <a:ext cx="11804433" cy="4968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223520" y="6101500"/>
            <a:ext cx="11850624" cy="646331"/>
          </a:xfrm>
          <a:prstGeom prst="rect">
            <a:avLst/>
          </a:prstGeom>
        </p:spPr>
        <p:txBody>
          <a:bodyPr wrap="square">
            <a:spAutoFit/>
          </a:bodyPr>
          <a:lstStyle/>
          <a:p>
            <a:pPr algn="ctr"/>
            <a:r>
              <a:rPr lang="bn-BD" sz="3600" b="1" dirty="0">
                <a:latin typeface="NikoshBAN" panose="02000000000000000000" pitchFamily="2" charset="0"/>
                <a:cs typeface="NikoshBAN" panose="02000000000000000000" pitchFamily="2" charset="0"/>
              </a:rPr>
              <a:t>বড় বড় </a:t>
            </a:r>
            <a:r>
              <a:rPr lang="bn-BD" sz="3600" b="1" dirty="0" smtClean="0">
                <a:latin typeface="NikoshBAN" panose="02000000000000000000" pitchFamily="2" charset="0"/>
                <a:cs typeface="NikoshBAN" panose="02000000000000000000" pitchFamily="2" charset="0"/>
              </a:rPr>
              <a:t>ছবি</a:t>
            </a:r>
            <a:r>
              <a:rPr lang="bn-IN" sz="3600" b="1" dirty="0" smtClean="0">
                <a:latin typeface="NikoshBAN" panose="02000000000000000000" pitchFamily="2" charset="0"/>
                <a:cs typeface="NikoshBAN" panose="02000000000000000000" pitchFamily="2" charset="0"/>
              </a:rPr>
              <a:t>,ডিজিটাল</a:t>
            </a:r>
            <a:r>
              <a:rPr lang="bn-BD" sz="3600" b="1" dirty="0" smtClean="0">
                <a:latin typeface="NikoshBAN" panose="02000000000000000000" pitchFamily="2" charset="0"/>
                <a:cs typeface="NikoshBAN" panose="02000000000000000000" pitchFamily="2" charset="0"/>
              </a:rPr>
              <a:t>ব্যানার</a:t>
            </a:r>
            <a:r>
              <a:rPr lang="bn-IN"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পোস্টার </a:t>
            </a:r>
            <a:r>
              <a:rPr lang="bn-BD" sz="3600" b="1" dirty="0">
                <a:latin typeface="NikoshBAN" panose="02000000000000000000" pitchFamily="2" charset="0"/>
                <a:cs typeface="NikoshBAN" panose="02000000000000000000" pitchFamily="2" charset="0"/>
              </a:rPr>
              <a:t>ছাপানোর </a:t>
            </a:r>
            <a:r>
              <a:rPr lang="bn-BD" sz="3600" b="1" dirty="0" smtClean="0">
                <a:latin typeface="NikoshBAN" panose="02000000000000000000" pitchFamily="2" charset="0"/>
                <a:cs typeface="NikoshBAN" panose="02000000000000000000" pitchFamily="2" charset="0"/>
              </a:rPr>
              <a:t>কাজে </a:t>
            </a:r>
            <a:r>
              <a:rPr lang="bn-BD" sz="3600" b="1" dirty="0">
                <a:latin typeface="NikoshBAN" panose="02000000000000000000" pitchFamily="2" charset="0"/>
                <a:cs typeface="NikoshBAN" panose="02000000000000000000" pitchFamily="2" charset="0"/>
              </a:rPr>
              <a:t>প্লটার ব্যবহার করা </a:t>
            </a:r>
            <a:r>
              <a:rPr lang="bn-BD" sz="3600" b="1" dirty="0" smtClean="0">
                <a:latin typeface="NikoshBAN" panose="02000000000000000000" pitchFamily="2" charset="0"/>
                <a:cs typeface="NikoshBAN" panose="02000000000000000000" pitchFamily="2" charset="0"/>
              </a:rPr>
              <a:t>হয়। </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4754474" y="0"/>
            <a:ext cx="2742524" cy="110799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6600" b="1" u="sng" dirty="0">
                <a:solidFill>
                  <a:srgbClr val="002060"/>
                </a:solidFill>
                <a:latin typeface="NikoshBAN" panose="02000000000000000000" pitchFamily="2" charset="0"/>
                <a:cs typeface="NikoshBAN" panose="02000000000000000000" pitchFamily="2" charset="0"/>
              </a:rPr>
              <a:t>প্লটার</a:t>
            </a:r>
            <a:endParaRPr lang="en-US" sz="6600" b="1" u="sng"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2516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3890" y="169781"/>
            <a:ext cx="4840154" cy="83099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4800" b="1" u="sng" dirty="0" smtClean="0">
                <a:solidFill>
                  <a:srgbClr val="002060"/>
                </a:solidFill>
                <a:latin typeface="NikoshBAN" panose="02000000000000000000" pitchFamily="2" charset="0"/>
                <a:cs typeface="NikoshBAN" panose="02000000000000000000" pitchFamily="2" charset="0"/>
              </a:rPr>
              <a:t>স্পিকার/সাউন্ড </a:t>
            </a:r>
            <a:r>
              <a:rPr lang="bn-BD" sz="4800" b="1" u="sng" dirty="0">
                <a:solidFill>
                  <a:srgbClr val="002060"/>
                </a:solidFill>
                <a:latin typeface="NikoshBAN" panose="02000000000000000000" pitchFamily="2" charset="0"/>
                <a:cs typeface="NikoshBAN" panose="02000000000000000000" pitchFamily="2" charset="0"/>
              </a:rPr>
              <a:t>সিস্টেম</a:t>
            </a:r>
            <a:endParaRPr lang="en-US" sz="4800" b="1" u="sng"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270932" y="6019478"/>
            <a:ext cx="11593689" cy="646331"/>
          </a:xfrm>
          <a:prstGeom prst="rect">
            <a:avLst/>
          </a:prstGeom>
          <a:noFill/>
        </p:spPr>
        <p:txBody>
          <a:bodyPr wrap="square" rtlCol="0">
            <a:spAutoFit/>
          </a:bodyPr>
          <a:lstStyle/>
          <a:p>
            <a:pPr algn="ctr"/>
            <a:r>
              <a:rPr lang="bn-BD" sz="3600" b="1" dirty="0">
                <a:solidFill>
                  <a:schemeClr val="tx2"/>
                </a:solidFill>
                <a:latin typeface="NikoshBAN" panose="02000000000000000000" pitchFamily="2" charset="0"/>
                <a:cs typeface="NikoshBAN" panose="02000000000000000000" pitchFamily="2" charset="0"/>
              </a:rPr>
              <a:t>শব্দকেও আউটপুট </a:t>
            </a:r>
            <a:r>
              <a:rPr lang="bn-BD" sz="3600" b="1" dirty="0" smtClean="0">
                <a:solidFill>
                  <a:schemeClr val="tx2"/>
                </a:solidFill>
                <a:latin typeface="NikoshBAN" panose="02000000000000000000" pitchFamily="2" charset="0"/>
                <a:cs typeface="NikoshBAN" panose="02000000000000000000" pitchFamily="2" charset="0"/>
              </a:rPr>
              <a:t>হিসেবে</a:t>
            </a:r>
            <a:r>
              <a:rPr lang="bn-IN" sz="3600" b="1" smtClean="0">
                <a:solidFill>
                  <a:schemeClr val="tx2"/>
                </a:solidFill>
                <a:latin typeface="NikoshBAN" panose="02000000000000000000" pitchFamily="2" charset="0"/>
                <a:cs typeface="NikoshBAN" panose="02000000000000000000" pitchFamily="2" charset="0"/>
              </a:rPr>
              <a:t> যখন</a:t>
            </a:r>
            <a:r>
              <a:rPr lang="bn-BD" sz="3600" b="1" smtClean="0">
                <a:solidFill>
                  <a:schemeClr val="tx2"/>
                </a:solidFill>
                <a:latin typeface="NikoshBAN" panose="02000000000000000000" pitchFamily="2" charset="0"/>
                <a:cs typeface="NikoshBAN" panose="02000000000000000000" pitchFamily="2" charset="0"/>
              </a:rPr>
              <a:t> </a:t>
            </a:r>
            <a:r>
              <a:rPr lang="bn-BD" sz="3600" b="1" dirty="0">
                <a:solidFill>
                  <a:schemeClr val="tx2"/>
                </a:solidFill>
                <a:latin typeface="NikoshBAN" panose="02000000000000000000" pitchFamily="2" charset="0"/>
                <a:cs typeface="NikoshBAN" panose="02000000000000000000" pitchFamily="2" charset="0"/>
              </a:rPr>
              <a:t>পেতে হয় </a:t>
            </a:r>
            <a:r>
              <a:rPr lang="bn-BD" sz="3600" b="1" dirty="0" smtClean="0">
                <a:solidFill>
                  <a:schemeClr val="tx2"/>
                </a:solidFill>
                <a:latin typeface="NikoshBAN" panose="02000000000000000000" pitchFamily="2" charset="0"/>
                <a:cs typeface="NikoshBAN" panose="02000000000000000000" pitchFamily="2" charset="0"/>
              </a:rPr>
              <a:t>তখন </a:t>
            </a:r>
            <a:r>
              <a:rPr lang="bn-BD" sz="3600" b="1" dirty="0">
                <a:solidFill>
                  <a:schemeClr val="tx2"/>
                </a:solidFill>
                <a:latin typeface="NikoshBAN" panose="02000000000000000000" pitchFamily="2" charset="0"/>
                <a:cs typeface="NikoshBAN" panose="02000000000000000000" pitchFamily="2" charset="0"/>
              </a:rPr>
              <a:t>স্পিকার হচ্ছে আউটপুট </a:t>
            </a:r>
            <a:r>
              <a:rPr lang="bn-BD" sz="3600" b="1" dirty="0" smtClean="0">
                <a:solidFill>
                  <a:schemeClr val="tx2"/>
                </a:solidFill>
                <a:latin typeface="NikoshBAN" panose="02000000000000000000" pitchFamily="2" charset="0"/>
                <a:cs typeface="NikoshBAN" panose="02000000000000000000" pitchFamily="2" charset="0"/>
              </a:rPr>
              <a:t>ডিভাইস</a:t>
            </a:r>
            <a:r>
              <a:rPr lang="bn-IN" sz="3600" b="1" dirty="0" smtClean="0">
                <a:solidFill>
                  <a:schemeClr val="tx2"/>
                </a:solidFill>
                <a:latin typeface="NikoshBAN" panose="02000000000000000000" pitchFamily="2" charset="0"/>
                <a:cs typeface="NikoshBAN" panose="02000000000000000000" pitchFamily="2" charset="0"/>
              </a:rPr>
              <a:t>।</a:t>
            </a:r>
            <a:r>
              <a:rPr lang="bn-BD" sz="3600" b="1" dirty="0" smtClean="0">
                <a:solidFill>
                  <a:schemeClr val="tx2"/>
                </a:solidFill>
                <a:latin typeface="NikoshBAN" panose="02000000000000000000" pitchFamily="2" charset="0"/>
                <a:cs typeface="NikoshBAN" panose="02000000000000000000" pitchFamily="2" charset="0"/>
              </a:rPr>
              <a:t>   </a:t>
            </a:r>
            <a:endParaRPr lang="en-US" sz="3600" b="1" dirty="0">
              <a:solidFill>
                <a:schemeClr val="tx2"/>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srcRect/>
          <a:stretch>
            <a:fillRect/>
          </a:stretch>
        </p:blipFill>
        <p:spPr bwMode="auto">
          <a:xfrm>
            <a:off x="2333358" y="1106310"/>
            <a:ext cx="7798249" cy="4707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3539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t="2525" b="24630"/>
          <a:stretch>
            <a:fillRect/>
          </a:stretch>
        </p:blipFill>
        <p:spPr>
          <a:xfrm>
            <a:off x="6363133" y="1325260"/>
            <a:ext cx="4718244" cy="3565206"/>
          </a:xfrm>
          <a:prstGeom prst="rect">
            <a:avLst/>
          </a:prstGeom>
        </p:spPr>
      </p:pic>
      <p:pic>
        <p:nvPicPr>
          <p:cNvPr id="8" name="Picture 7" descr="worldcup6.gif"/>
          <p:cNvPicPr>
            <a:picLocks noChangeAspect="1"/>
          </p:cNvPicPr>
          <p:nvPr/>
        </p:nvPicPr>
        <p:blipFill>
          <a:blip r:embed="rId3" cstate="print"/>
          <a:stretch>
            <a:fillRect/>
          </a:stretch>
        </p:blipFill>
        <p:spPr>
          <a:xfrm>
            <a:off x="6576887" y="1528604"/>
            <a:ext cx="4290735" cy="3273097"/>
          </a:xfrm>
          <a:prstGeom prst="rect">
            <a:avLst/>
          </a:prstGeom>
        </p:spPr>
      </p:pic>
      <p:pic>
        <p:nvPicPr>
          <p:cNvPr id="9" name="Picture 8" descr="500mW RGB 3D Laser Projector with Full Color Animation, DMX link.jpg"/>
          <p:cNvPicPr>
            <a:picLocks noChangeAspect="1"/>
          </p:cNvPicPr>
          <p:nvPr/>
        </p:nvPicPr>
        <p:blipFill>
          <a:blip r:embed="rId4" cstate="print"/>
          <a:srcRect t="10438" b="26443"/>
          <a:stretch>
            <a:fillRect/>
          </a:stretch>
        </p:blipFill>
        <p:spPr>
          <a:xfrm rot="19923962">
            <a:off x="924876" y="3342403"/>
            <a:ext cx="2827030" cy="17843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TextBox 9"/>
          <p:cNvSpPr txBox="1"/>
          <p:nvPr/>
        </p:nvSpPr>
        <p:spPr>
          <a:xfrm>
            <a:off x="763930" y="5922075"/>
            <a:ext cx="12500658" cy="76944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400" b="1" dirty="0">
                <a:latin typeface="NikoshBAN" pitchFamily="2" charset="0"/>
                <a:cs typeface="NikoshBAN" pitchFamily="2" charset="0"/>
              </a:rPr>
              <a:t>প্রজেক্টরের মাধ্যমে বড় পর্দায় খেলা দেখছে-</a:t>
            </a:r>
            <a:endParaRPr lang="en-US" sz="4400" b="1" dirty="0">
              <a:latin typeface="NikoshBAN" pitchFamily="2" charset="0"/>
              <a:cs typeface="NikoshBAN" pitchFamily="2" charset="0"/>
            </a:endParaRPr>
          </a:p>
        </p:txBody>
      </p:sp>
      <p:sp>
        <p:nvSpPr>
          <p:cNvPr id="3" name="Rectangle 2"/>
          <p:cNvSpPr/>
          <p:nvPr/>
        </p:nvSpPr>
        <p:spPr>
          <a:xfrm>
            <a:off x="1096756" y="243358"/>
            <a:ext cx="6083717" cy="769441"/>
          </a:xfrm>
          <a:prstGeom prst="rect">
            <a:avLst/>
          </a:prstGeom>
        </p:spPr>
        <p:txBody>
          <a:bodyPr wrap="none">
            <a:spAutoFit/>
          </a:bodyPr>
          <a:lstStyle/>
          <a:p>
            <a:r>
              <a:rPr lang="bn-BD" sz="4400" b="1" u="sng" dirty="0">
                <a:latin typeface="NikoshBAN" pitchFamily="2" charset="0"/>
                <a:cs typeface="NikoshBAN" pitchFamily="2" charset="0"/>
              </a:rPr>
              <a:t>চিত্রটিতে আমরা কী দেখতে পাচ্ছি</a:t>
            </a:r>
            <a:r>
              <a:rPr lang="bn-BD" sz="4400" b="1" dirty="0">
                <a:latin typeface="NikoshBAN" pitchFamily="2" charset="0"/>
                <a:cs typeface="NikoshBAN" pitchFamily="2" charset="0"/>
              </a:rPr>
              <a:t>?</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2472179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75621" y="153076"/>
            <a:ext cx="2813591" cy="1200329"/>
          </a:xfrm>
          <a:prstGeom prst="rect">
            <a:avLst/>
          </a:prstGeom>
          <a:solidFill>
            <a:schemeClr val="bg1"/>
          </a:solidFill>
        </p:spPr>
        <p:txBody>
          <a:bodyPr wrap="none" rtlCol="0">
            <a:spAutoFit/>
          </a:bodyPr>
          <a:lstStyle/>
          <a:p>
            <a:r>
              <a:rPr lang="bn-BD" sz="7200" b="1" u="sng" dirty="0">
                <a:latin typeface="NikoshBAN" panose="02000000000000000000" pitchFamily="2" charset="0"/>
                <a:cs typeface="NikoshBAN" panose="02000000000000000000" pitchFamily="2" charset="0"/>
              </a:rPr>
              <a:t>টাচ স্ক্রিন</a:t>
            </a:r>
            <a:endParaRPr lang="en-US" sz="7200" b="1" u="sng" dirty="0">
              <a:latin typeface="NikoshBAN" panose="02000000000000000000" pitchFamily="2" charset="0"/>
              <a:cs typeface="NikoshBAN" panose="02000000000000000000" pitchFamily="2" charset="0"/>
            </a:endParaRPr>
          </a:p>
        </p:txBody>
      </p:sp>
      <p:sp>
        <p:nvSpPr>
          <p:cNvPr id="8" name="TextBox 7"/>
          <p:cNvSpPr txBox="1"/>
          <p:nvPr/>
        </p:nvSpPr>
        <p:spPr>
          <a:xfrm>
            <a:off x="252209" y="5578969"/>
            <a:ext cx="10701969" cy="646331"/>
          </a:xfrm>
          <a:prstGeom prst="rect">
            <a:avLst/>
          </a:prstGeom>
          <a:solidFill>
            <a:schemeClr val="bg1"/>
          </a:solidFill>
        </p:spPr>
        <p:txBody>
          <a:bodyPr wrap="none" rtlCol="0">
            <a:spAutoFit/>
          </a:bodyPr>
          <a:lstStyle/>
          <a:p>
            <a:r>
              <a:rPr lang="bn-BD" sz="3600" b="1" dirty="0">
                <a:latin typeface="NikoshBAN" panose="02000000000000000000" pitchFamily="2" charset="0"/>
                <a:cs typeface="NikoshBAN" panose="02000000000000000000" pitchFamily="2" charset="0"/>
              </a:rPr>
              <a:t>টাচ স্ক্রিন একই সাথে ইনপুট ও আউটপুট </a:t>
            </a:r>
            <a:r>
              <a:rPr lang="bn-BD" sz="3600" b="1" dirty="0" smtClean="0">
                <a:latin typeface="NikoshBAN" panose="02000000000000000000" pitchFamily="2" charset="0"/>
                <a:cs typeface="NikoshBAN" panose="02000000000000000000" pitchFamily="2" charset="0"/>
              </a:rPr>
              <a:t>ডিভাইস</a:t>
            </a:r>
            <a:r>
              <a:rPr lang="bn-IN"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7" name="Picture 6" descr="tach skin.gif"/>
          <p:cNvPicPr>
            <a:picLocks noChangeAspect="1"/>
          </p:cNvPicPr>
          <p:nvPr/>
        </p:nvPicPr>
        <p:blipFill>
          <a:blip r:embed="rId2" cstate="print"/>
          <a:stretch>
            <a:fillRect/>
          </a:stretch>
        </p:blipFill>
        <p:spPr>
          <a:xfrm>
            <a:off x="3804630" y="1634569"/>
            <a:ext cx="4447675" cy="2828069"/>
          </a:xfrm>
          <a:prstGeom prst="roundRect">
            <a:avLst>
              <a:gd name="adj" fmla="val 7491"/>
            </a:avLst>
          </a:prstGeom>
          <a:solidFill>
            <a:schemeClr val="bg1"/>
          </a:solidFill>
          <a:ln>
            <a:noFill/>
          </a:ln>
          <a:effectLst>
            <a:reflection blurRad="12700" stA="38000" endPos="28000" dist="5000" dir="5400000" sy="-100000" algn="bl" rotWithShape="0"/>
          </a:effectLst>
        </p:spPr>
      </p:pic>
      <p:sp>
        <p:nvSpPr>
          <p:cNvPr id="3" name="Oval 2"/>
          <p:cNvSpPr/>
          <p:nvPr/>
        </p:nvSpPr>
        <p:spPr>
          <a:xfrm>
            <a:off x="-250799" y="2858834"/>
            <a:ext cx="3917519" cy="986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pPr>
            <a:r>
              <a:rPr lang="bn-BD" sz="2000" b="1" dirty="0">
                <a:solidFill>
                  <a:srgbClr val="002060"/>
                </a:solidFill>
                <a:latin typeface="NikoshBAN" pitchFamily="2" charset="0"/>
                <a:cs typeface="NikoshBAN" pitchFamily="2" charset="0"/>
              </a:rPr>
              <a:t>টাচ করে তথ্য প্রেরণ</a:t>
            </a:r>
            <a:endParaRPr lang="en-US" sz="2000" b="1" dirty="0">
              <a:solidFill>
                <a:srgbClr val="002060"/>
              </a:solidFill>
              <a:latin typeface="NikoshBAN" pitchFamily="2" charset="0"/>
              <a:cs typeface="NikoshBAN" pitchFamily="2" charset="0"/>
            </a:endParaRPr>
          </a:p>
        </p:txBody>
      </p:sp>
      <p:sp>
        <p:nvSpPr>
          <p:cNvPr id="17" name="Oval 16"/>
          <p:cNvSpPr/>
          <p:nvPr/>
        </p:nvSpPr>
        <p:spPr>
          <a:xfrm>
            <a:off x="9166707" y="2858835"/>
            <a:ext cx="3194626" cy="986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pPr>
            <a:r>
              <a:rPr lang="bn-BD" sz="3200" b="1" dirty="0">
                <a:solidFill>
                  <a:srgbClr val="002060"/>
                </a:solidFill>
                <a:latin typeface="NikoshBAN" pitchFamily="2" charset="0"/>
                <a:cs typeface="NikoshBAN" pitchFamily="2" charset="0"/>
              </a:rPr>
              <a:t>তথ্য </a:t>
            </a:r>
            <a:r>
              <a:rPr lang="bn-BD" sz="3200" b="1" dirty="0" smtClean="0">
                <a:solidFill>
                  <a:srgbClr val="002060"/>
                </a:solidFill>
                <a:latin typeface="NikoshBAN" pitchFamily="2" charset="0"/>
                <a:cs typeface="NikoshBAN" pitchFamily="2" charset="0"/>
              </a:rPr>
              <a:t>গ্রহণ</a:t>
            </a:r>
            <a:endParaRPr lang="en-US" sz="3200" b="1" dirty="0">
              <a:solidFill>
                <a:srgbClr val="002060"/>
              </a:solidFill>
              <a:latin typeface="NikoshBAN" pitchFamily="2" charset="0"/>
              <a:cs typeface="NikoshBAN" pitchFamily="2" charset="0"/>
            </a:endParaRPr>
          </a:p>
        </p:txBody>
      </p:sp>
      <p:sp>
        <p:nvSpPr>
          <p:cNvPr id="4" name="Right Arrow 3"/>
          <p:cNvSpPr/>
          <p:nvPr/>
        </p:nvSpPr>
        <p:spPr>
          <a:xfrm>
            <a:off x="8390215" y="3327249"/>
            <a:ext cx="638582" cy="382522"/>
          </a:xfrm>
          <a:prstGeom prst="rightArrow">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ight Arrow 17"/>
          <p:cNvSpPr/>
          <p:nvPr/>
        </p:nvSpPr>
        <p:spPr>
          <a:xfrm>
            <a:off x="3028138" y="3199637"/>
            <a:ext cx="638582" cy="382522"/>
          </a:xfrm>
          <a:prstGeom prst="rightArrow">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61516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9733" y="5865461"/>
            <a:ext cx="10846718" cy="584775"/>
          </a:xfrm>
          <a:prstGeom prst="rect">
            <a:avLst/>
          </a:prstGeom>
          <a:solidFill>
            <a:schemeClr val="bg1"/>
          </a:solidFill>
        </p:spPr>
        <p:txBody>
          <a:bodyPr wrap="square" rtlCol="0">
            <a:spAutoFit/>
          </a:bodyPr>
          <a:lstStyle/>
          <a:p>
            <a:pPr algn="ctr"/>
            <a:r>
              <a:rPr lang="bn-BD" sz="3200" dirty="0">
                <a:latin typeface="NikoshBAN" pitchFamily="2" charset="0"/>
                <a:cs typeface="NikoshBAN" pitchFamily="2" charset="0"/>
              </a:rPr>
              <a:t>প্রজেক্টরের</a:t>
            </a:r>
            <a:r>
              <a:rPr lang="en-US" sz="3200" dirty="0" smtClean="0">
                <a:latin typeface="NikoshBAN" panose="02000000000000000000" pitchFamily="2" charset="0"/>
                <a:cs typeface="NikoshBAN" panose="02000000000000000000" pitchFamily="2" charset="0"/>
              </a:rPr>
              <a:t> কাজ</a:t>
            </a:r>
            <a:r>
              <a:rPr lang="bn-IN" sz="3200" dirty="0" smtClean="0">
                <a:latin typeface="NikoshBAN" panose="02000000000000000000" pitchFamily="2" charset="0"/>
                <a:cs typeface="NikoshBAN" panose="02000000000000000000" pitchFamily="2" charset="0"/>
              </a:rPr>
              <a:t> পোষ্টার পেপারে লিখে তা উপস্থাপন কর।</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467481" y="197382"/>
            <a:ext cx="4414991" cy="1015663"/>
          </a:xfrm>
          <a:prstGeom prst="rect">
            <a:avLst/>
          </a:prstGeom>
          <a:solidFill>
            <a:schemeClr val="bg1"/>
          </a:solidFill>
        </p:spPr>
        <p:txBody>
          <a:bodyPr wrap="none">
            <a:spAutoFit/>
          </a:bodyPr>
          <a:lstStyle/>
          <a:p>
            <a:pPr algn="ctr"/>
            <a:r>
              <a:rPr lang="bn-BD" sz="6000" dirty="0">
                <a:latin typeface="NikoshBAN" panose="02000000000000000000" pitchFamily="2" charset="0"/>
                <a:cs typeface="NikoshBAN" panose="02000000000000000000" pitchFamily="2" charset="0"/>
              </a:rPr>
              <a:t>দলীয় </a:t>
            </a:r>
            <a:r>
              <a:rPr lang="bn-BD" sz="6000" dirty="0" smtClean="0">
                <a:latin typeface="NikoshBAN" panose="02000000000000000000" pitchFamily="2" charset="0"/>
                <a:cs typeface="NikoshBAN" panose="02000000000000000000" pitchFamily="2" charset="0"/>
              </a:rPr>
              <a:t>কাজ</a:t>
            </a:r>
            <a:r>
              <a:rPr lang="bn-IN" sz="6000" dirty="0" smtClean="0">
                <a:latin typeface="NikoshBAN" panose="02000000000000000000" pitchFamily="2" charset="0"/>
                <a:cs typeface="NikoshBAN" panose="02000000000000000000" pitchFamily="2" charset="0"/>
              </a:rPr>
              <a:t>ঃ</a:t>
            </a:r>
            <a:r>
              <a:rPr lang="bn-BD"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8" name="TextBox 7"/>
          <p:cNvSpPr txBox="1"/>
          <p:nvPr/>
        </p:nvSpPr>
        <p:spPr>
          <a:xfrm>
            <a:off x="8195733" y="355116"/>
            <a:ext cx="3668023" cy="584775"/>
          </a:xfrm>
          <a:prstGeom prst="rect">
            <a:avLst/>
          </a:prstGeom>
          <a:solidFill>
            <a:schemeClr val="bg1"/>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সময়ঃ- ৫মিনিট</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374" y="1520821"/>
            <a:ext cx="6739436" cy="414734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05135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76939" y="268654"/>
            <a:ext cx="7161541" cy="165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9600" b="1" dirty="0">
                <a:solidFill>
                  <a:srgbClr val="002060"/>
                </a:solidFill>
                <a:latin typeface="NikoshBAN" panose="02000000000000000000" pitchFamily="2" charset="0"/>
                <a:cs typeface="NikoshBAN" panose="02000000000000000000" pitchFamily="2" charset="0"/>
              </a:rPr>
              <a:t>মূল্যায়ন</a:t>
            </a:r>
            <a:endParaRPr lang="en-US" sz="9600" b="1" dirty="0">
              <a:solidFill>
                <a:srgbClr val="002060"/>
              </a:solidFill>
            </a:endParaRPr>
          </a:p>
        </p:txBody>
      </p:sp>
      <p:sp>
        <p:nvSpPr>
          <p:cNvPr id="2" name="Rectangle 1"/>
          <p:cNvSpPr/>
          <p:nvPr/>
        </p:nvSpPr>
        <p:spPr>
          <a:xfrm>
            <a:off x="177684" y="2386469"/>
            <a:ext cx="5598007" cy="923330"/>
          </a:xfrm>
          <a:prstGeom prst="rect">
            <a:avLst/>
          </a:prstGeom>
          <a:solidFill>
            <a:schemeClr val="bg1"/>
          </a:solidFill>
        </p:spPr>
        <p:txBody>
          <a:bodyPr wrap="none">
            <a:spAutoFit/>
          </a:bodyPr>
          <a:lstStyle/>
          <a:p>
            <a:r>
              <a:rPr lang="bn-IN" sz="5400" b="1" dirty="0">
                <a:latin typeface="NikoshBAN" panose="02000000000000000000" pitchFamily="2" charset="0"/>
                <a:cs typeface="NikoshBAN" panose="02000000000000000000" pitchFamily="2" charset="0"/>
              </a:rPr>
              <a:t>১। </a:t>
            </a:r>
            <a:r>
              <a:rPr lang="bn-BD" sz="5400" b="1" dirty="0">
                <a:latin typeface="NikoshBAN" panose="02000000000000000000" pitchFamily="2" charset="0"/>
                <a:cs typeface="NikoshBAN" panose="02000000000000000000" pitchFamily="2" charset="0"/>
              </a:rPr>
              <a:t>আউটপুট ডিভাইস কী</a:t>
            </a:r>
            <a:r>
              <a:rPr lang="bn-IN" sz="5400" b="1" dirty="0">
                <a:latin typeface="NikoshBAN" panose="02000000000000000000" pitchFamily="2" charset="0"/>
                <a:cs typeface="NikoshBAN" panose="02000000000000000000" pitchFamily="2" charset="0"/>
              </a:rPr>
              <a:t>?</a:t>
            </a:r>
          </a:p>
        </p:txBody>
      </p:sp>
      <p:sp>
        <p:nvSpPr>
          <p:cNvPr id="4" name="Rectangle 3"/>
          <p:cNvSpPr/>
          <p:nvPr/>
        </p:nvSpPr>
        <p:spPr>
          <a:xfrm>
            <a:off x="177684" y="3570944"/>
            <a:ext cx="8236550" cy="923330"/>
          </a:xfrm>
          <a:prstGeom prst="rect">
            <a:avLst/>
          </a:prstGeom>
          <a:solidFill>
            <a:schemeClr val="bg1"/>
          </a:solidFill>
        </p:spPr>
        <p:txBody>
          <a:bodyPr wrap="none">
            <a:spAutoFit/>
          </a:bodyPr>
          <a:lstStyle/>
          <a:p>
            <a:r>
              <a:rPr lang="bn-IN" sz="5400" b="1" dirty="0">
                <a:latin typeface="NikoshBAN" panose="02000000000000000000" pitchFamily="2" charset="0"/>
                <a:cs typeface="NikoshBAN" panose="02000000000000000000" pitchFamily="2" charset="0"/>
              </a:rPr>
              <a:t>২। ৩টি </a:t>
            </a:r>
            <a:r>
              <a:rPr lang="bn-BD" sz="5400" b="1" dirty="0">
                <a:latin typeface="NikoshBAN" panose="02000000000000000000" pitchFamily="2" charset="0"/>
                <a:cs typeface="NikoshBAN" panose="02000000000000000000" pitchFamily="2" charset="0"/>
              </a:rPr>
              <a:t>আউটপুট ডিভাই</a:t>
            </a:r>
            <a:r>
              <a:rPr lang="bn-IN" sz="5400" b="1" dirty="0">
                <a:latin typeface="NikoshBAN" panose="02000000000000000000" pitchFamily="2" charset="0"/>
                <a:cs typeface="NikoshBAN" panose="02000000000000000000" pitchFamily="2" charset="0"/>
              </a:rPr>
              <a:t>সের নাম বল।</a:t>
            </a:r>
            <a:r>
              <a:rPr lang="bn-BD" sz="5400" b="1" dirty="0">
                <a:latin typeface="NikoshBAN" panose="02000000000000000000" pitchFamily="2" charset="0"/>
                <a:cs typeface="NikoshBAN" panose="02000000000000000000" pitchFamily="2" charset="0"/>
              </a:rPr>
              <a:t> </a:t>
            </a:r>
            <a:endParaRPr lang="bn-IN" sz="5400" b="1" dirty="0">
              <a:latin typeface="NikoshBAN" panose="02000000000000000000" pitchFamily="2" charset="0"/>
              <a:cs typeface="NikoshBAN" panose="02000000000000000000" pitchFamily="2" charset="0"/>
            </a:endParaRPr>
          </a:p>
        </p:txBody>
      </p:sp>
      <p:sp>
        <p:nvSpPr>
          <p:cNvPr id="5" name="Rectangle 4"/>
          <p:cNvSpPr/>
          <p:nvPr/>
        </p:nvSpPr>
        <p:spPr>
          <a:xfrm>
            <a:off x="76828" y="4610021"/>
            <a:ext cx="8559701" cy="923330"/>
          </a:xfrm>
          <a:prstGeom prst="rect">
            <a:avLst/>
          </a:prstGeom>
          <a:solidFill>
            <a:schemeClr val="bg1"/>
          </a:solidFill>
        </p:spPr>
        <p:txBody>
          <a:bodyPr wrap="square">
            <a:spAutoFit/>
          </a:bodyPr>
          <a:lstStyle/>
          <a:p>
            <a:r>
              <a:rPr lang="bn-IN" sz="5400" b="1" dirty="0">
                <a:latin typeface="NikoshBAN" panose="02000000000000000000" pitchFamily="2" charset="0"/>
                <a:cs typeface="NikoshBAN" panose="02000000000000000000" pitchFamily="2" charset="0"/>
              </a:rPr>
              <a:t>৩। প্লটারের </a:t>
            </a:r>
            <a:r>
              <a:rPr lang="bn-BD" sz="5400" b="1" dirty="0">
                <a:latin typeface="NikoshBAN" panose="02000000000000000000" pitchFamily="2" charset="0"/>
                <a:cs typeface="NikoshBAN" panose="02000000000000000000" pitchFamily="2" charset="0"/>
              </a:rPr>
              <a:t>কাজ </a:t>
            </a:r>
            <a:r>
              <a:rPr lang="bn-IN" sz="5400" b="1" dirty="0">
                <a:latin typeface="NikoshBAN" panose="02000000000000000000" pitchFamily="2" charset="0"/>
                <a:cs typeface="NikoshBAN" panose="02000000000000000000" pitchFamily="2" charset="0"/>
              </a:rPr>
              <a:t>কী?</a:t>
            </a:r>
            <a:r>
              <a:rPr lang="bn-BD" sz="5400" b="1" dirty="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8731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ipe(left)">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P spid="4" grpId="0" build="p"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7242" y="5981774"/>
            <a:ext cx="10270554" cy="685800"/>
          </a:xfrm>
          <a:prstGeom prst="roundRect">
            <a:avLst>
              <a:gd name="adj" fmla="val 17251"/>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3600" b="1" dirty="0">
                <a:solidFill>
                  <a:srgbClr val="002060"/>
                </a:solidFill>
                <a:latin typeface="NikoshBAN" panose="02000000000000000000" pitchFamily="2" charset="0"/>
                <a:cs typeface="NikoshBAN" panose="02000000000000000000" pitchFamily="2" charset="0"/>
              </a:rPr>
              <a:t>মাল্টিমিডিয়া প্রজেক্টরের কাজ </a:t>
            </a:r>
            <a:r>
              <a:rPr lang="bn-IN" sz="3600" b="1" dirty="0" smtClean="0">
                <a:solidFill>
                  <a:srgbClr val="002060"/>
                </a:solidFill>
                <a:latin typeface="NikoshBAN" panose="02000000000000000000" pitchFamily="2" charset="0"/>
                <a:cs typeface="NikoshBAN" panose="02000000000000000000" pitchFamily="2" charset="0"/>
              </a:rPr>
              <a:t>লিখে আনবে</a:t>
            </a:r>
            <a:r>
              <a:rPr lang="bn-BD" sz="3600" b="1" dirty="0" smtClean="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554077"/>
            <a:ext cx="8296443" cy="402263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ound Diagonal Corner Rectangle 1"/>
          <p:cNvSpPr/>
          <p:nvPr/>
        </p:nvSpPr>
        <p:spPr>
          <a:xfrm>
            <a:off x="1523999" y="308793"/>
            <a:ext cx="6994967" cy="84022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002060"/>
                </a:solidFill>
                <a:latin typeface="NikoshBAN" panose="02000000000000000000" pitchFamily="2" charset="0"/>
                <a:cs typeface="NikoshBAN" panose="02000000000000000000" pitchFamily="2" charset="0"/>
              </a:rPr>
              <a:t>বাড়ির </a:t>
            </a:r>
            <a:r>
              <a:rPr lang="en-US" sz="5400" b="1" u="sng" dirty="0" smtClean="0">
                <a:solidFill>
                  <a:srgbClr val="002060"/>
                </a:solidFill>
                <a:latin typeface="NikoshBAN" panose="02000000000000000000" pitchFamily="2" charset="0"/>
                <a:cs typeface="NikoshBAN" panose="02000000000000000000" pitchFamily="2" charset="0"/>
              </a:rPr>
              <a:t>কাজ</a:t>
            </a:r>
            <a:r>
              <a:rPr lang="bn-IN" sz="5400" b="1" u="sng" dirty="0" smtClean="0">
                <a:solidFill>
                  <a:srgbClr val="002060"/>
                </a:solidFill>
                <a:latin typeface="NikoshBAN" panose="02000000000000000000" pitchFamily="2" charset="0"/>
                <a:cs typeface="NikoshBAN" panose="02000000000000000000" pitchFamily="2" charset="0"/>
              </a:rPr>
              <a:t>ঃ</a:t>
            </a:r>
            <a:r>
              <a:rPr lang="bn-BD" sz="5400" b="1" u="sng" dirty="0" smtClean="0">
                <a:solidFill>
                  <a:srgbClr val="002060"/>
                </a:solidFill>
                <a:latin typeface="NikoshBAN" panose="02000000000000000000" pitchFamily="2" charset="0"/>
                <a:cs typeface="NikoshBAN" panose="02000000000000000000" pitchFamily="2" charset="0"/>
              </a:rPr>
              <a:t> </a:t>
            </a:r>
            <a:endParaRPr lang="en-US" sz="5400" b="1" u="sng"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1178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66032" y="95534"/>
            <a:ext cx="11070641" cy="66473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ounded Rectangle 4"/>
          <p:cNvSpPr/>
          <p:nvPr/>
        </p:nvSpPr>
        <p:spPr>
          <a:xfrm>
            <a:off x="2235334" y="1120126"/>
            <a:ext cx="8685213" cy="193274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00"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স্বাগতম</a:t>
            </a:r>
          </a:p>
        </p:txBody>
      </p:sp>
    </p:spTree>
    <p:extLst>
      <p:ext uri="{BB962C8B-B14F-4D97-AF65-F5344CB8AC3E}">
        <p14:creationId xmlns:p14="http://schemas.microsoft.com/office/powerpoint/2010/main" val="80799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CF4F74-C24C-4DBC-A93A-AB35CB314D07}" type="slidenum">
              <a:rPr lang="en-US" smtClean="0"/>
              <a:pPr/>
              <a:t>20</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887201" cy="6721476"/>
          </a:xfrm>
          <a:prstGeom prst="rect">
            <a:avLst/>
          </a:prstGeom>
        </p:spPr>
      </p:pic>
      <p:sp>
        <p:nvSpPr>
          <p:cNvPr id="2" name="TextBox 1"/>
          <p:cNvSpPr txBox="1"/>
          <p:nvPr/>
        </p:nvSpPr>
        <p:spPr>
          <a:xfrm>
            <a:off x="389528" y="4615787"/>
            <a:ext cx="11353800" cy="11237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60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ক্লাসে সহযোগিতা করার জন্য সকলকে  ধন্যবাদ   </a:t>
            </a:r>
            <a:endParaRPr lang="en-US" sz="6000" b="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rose-flower-2.jpg"/>
          <p:cNvPicPr>
            <a:picLocks noChangeAspect="1"/>
          </p:cNvPicPr>
          <p:nvPr/>
        </p:nvPicPr>
        <p:blipFill>
          <a:blip r:embed="rId5"/>
          <a:stretch>
            <a:fillRect/>
          </a:stretch>
        </p:blipFill>
        <p:spPr>
          <a:xfrm>
            <a:off x="1395036" y="33639"/>
            <a:ext cx="9097128" cy="6505273"/>
          </a:xfrm>
          <a:prstGeom prst="rect">
            <a:avLst/>
          </a:prstGeom>
        </p:spPr>
      </p:pic>
    </p:spTree>
    <p:extLst>
      <p:ext uri="{BB962C8B-B14F-4D97-AF65-F5344CB8AC3E}">
        <p14:creationId xmlns:p14="http://schemas.microsoft.com/office/powerpoint/2010/main" val="20558710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73955" y="2020711"/>
            <a:ext cx="8455377" cy="3546983"/>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কামরুজ্জামান সরদার</a:t>
            </a:r>
            <a:endParaRPr lang="en-US" sz="6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কম্পিউটার</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algn="ctr"/>
            <a:r>
              <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নিশ্চিন্তপুর মাধ্যমিক বিদ্যালয়</a:t>
            </a:r>
          </a:p>
          <a:p>
            <a:pPr algn="ctr"/>
            <a:r>
              <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বাবুপাড়া,পাংশা, রাজবাড়ি</a:t>
            </a:r>
            <a:endPar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E-mail</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kmsarder1983@gmail.com</a:t>
            </a:r>
          </a:p>
        </p:txBody>
      </p:sp>
      <p:sp>
        <p:nvSpPr>
          <p:cNvPr id="5" name="Rounded Rectangle 4"/>
          <p:cNvSpPr/>
          <p:nvPr/>
        </p:nvSpPr>
        <p:spPr>
          <a:xfrm>
            <a:off x="1598465" y="440794"/>
            <a:ext cx="6845623" cy="1082751"/>
          </a:xfrm>
          <a:prstGeom prst="roundRect">
            <a:avLst>
              <a:gd name="adj" fmla="val 50000"/>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t="100000"/>
            </a:path>
            <a:tileRect r="-100000" b="-10000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002060"/>
                </a:solidFill>
                <a:latin typeface="NikoshBAN" panose="02000000000000000000" pitchFamily="2" charset="0"/>
                <a:cs typeface="NikoshBAN" panose="02000000000000000000" pitchFamily="2" charset="0"/>
              </a:rPr>
              <a:t>শিক্ষক পরিচিতি</a:t>
            </a:r>
            <a:endParaRPr lang="bn-BD"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6707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786808" y="676548"/>
            <a:ext cx="7655414" cy="137160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5400" b="1" dirty="0">
                <a:solidFill>
                  <a:srgbClr val="002060"/>
                </a:solidFill>
                <a:latin typeface="NikoshBAN" panose="02000000000000000000" pitchFamily="2" charset="0"/>
                <a:cs typeface="NikoshBAN" panose="02000000000000000000" pitchFamily="2" charset="0"/>
              </a:rPr>
              <a:t>পাঠ পরিচিতি </a:t>
            </a:r>
            <a:endParaRPr lang="en-US" sz="5400" b="1" dirty="0">
              <a:solidFill>
                <a:srgbClr val="002060"/>
              </a:solidFill>
              <a:latin typeface="NikoshBAN" panose="02000000000000000000" pitchFamily="2" charset="0"/>
              <a:cs typeface="NikoshBAN" panose="02000000000000000000" pitchFamily="2" charset="0"/>
            </a:endParaRPr>
          </a:p>
        </p:txBody>
      </p:sp>
      <p:sp>
        <p:nvSpPr>
          <p:cNvPr id="4" name="Rounded Rectangle 3"/>
          <p:cNvSpPr/>
          <p:nvPr/>
        </p:nvSpPr>
        <p:spPr>
          <a:xfrm>
            <a:off x="5012674" y="2708759"/>
            <a:ext cx="6558437" cy="34533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a:solidFill>
                  <a:srgbClr val="002060"/>
                </a:solidFill>
                <a:latin typeface="NikoshBAN" panose="02000000000000000000" pitchFamily="2" charset="0"/>
                <a:cs typeface="NikoshBAN" panose="02000000000000000000" pitchFamily="2" charset="0"/>
              </a:rPr>
              <a:t>তথ্য ও যোগাযোগ প্রযুক্তি </a:t>
            </a:r>
          </a:p>
          <a:p>
            <a:r>
              <a:rPr lang="bn-BD" sz="3600" b="1" dirty="0">
                <a:solidFill>
                  <a:srgbClr val="002060"/>
                </a:solidFill>
                <a:latin typeface="NikoshBAN" panose="02000000000000000000" pitchFamily="2" charset="0"/>
                <a:cs typeface="NikoshBAN" panose="02000000000000000000" pitchFamily="2" charset="0"/>
              </a:rPr>
              <a:t>শ্রেণি- সপ্তম </a:t>
            </a:r>
          </a:p>
          <a:p>
            <a:r>
              <a:rPr lang="bn-BD" sz="3600" b="1" dirty="0">
                <a:solidFill>
                  <a:srgbClr val="002060"/>
                </a:solidFill>
                <a:latin typeface="NikoshBAN" panose="02000000000000000000" pitchFamily="2" charset="0"/>
                <a:cs typeface="NikoshBAN" panose="02000000000000000000" pitchFamily="2" charset="0"/>
              </a:rPr>
              <a:t>অধ্যায়- দ্বিতীয় </a:t>
            </a:r>
          </a:p>
          <a:p>
            <a:r>
              <a:rPr lang="bn-BD" sz="3600" b="1" dirty="0">
                <a:solidFill>
                  <a:srgbClr val="002060"/>
                </a:solidFill>
                <a:latin typeface="NikoshBAN" panose="02000000000000000000" pitchFamily="2" charset="0"/>
                <a:cs typeface="NikoshBAN" panose="02000000000000000000" pitchFamily="2" charset="0"/>
              </a:rPr>
              <a:t>সময়- </a:t>
            </a:r>
            <a:r>
              <a:rPr lang="en-US" sz="3600" b="1" dirty="0" smtClean="0">
                <a:solidFill>
                  <a:srgbClr val="002060"/>
                </a:solidFill>
                <a:latin typeface="NikoshBAN" panose="02000000000000000000" pitchFamily="2" charset="0"/>
                <a:cs typeface="NikoshBAN" panose="02000000000000000000" pitchFamily="2" charset="0"/>
              </a:rPr>
              <a:t>50</a:t>
            </a:r>
            <a:r>
              <a:rPr lang="bn-BD" sz="3600" b="1" dirty="0" smtClean="0">
                <a:solidFill>
                  <a:srgbClr val="002060"/>
                </a:solidFill>
                <a:latin typeface="NikoshBAN" panose="02000000000000000000" pitchFamily="2" charset="0"/>
                <a:cs typeface="NikoshBAN" panose="02000000000000000000" pitchFamily="2" charset="0"/>
              </a:rPr>
              <a:t> </a:t>
            </a:r>
            <a:r>
              <a:rPr lang="bn-BD" sz="3600" b="1" dirty="0">
                <a:solidFill>
                  <a:srgbClr val="002060"/>
                </a:solidFill>
                <a:latin typeface="NikoshBAN" panose="02000000000000000000" pitchFamily="2" charset="0"/>
                <a:cs typeface="NikoshBAN" panose="02000000000000000000" pitchFamily="2" charset="0"/>
              </a:rPr>
              <a:t>মিনিট </a:t>
            </a:r>
          </a:p>
          <a:p>
            <a:r>
              <a:rPr lang="bn-BD" sz="3600" b="1" dirty="0">
                <a:solidFill>
                  <a:srgbClr val="002060"/>
                </a:solidFill>
                <a:latin typeface="NikoshBAN" panose="02000000000000000000" pitchFamily="2" charset="0"/>
                <a:cs typeface="NikoshBAN" panose="02000000000000000000" pitchFamily="2" charset="0"/>
              </a:rPr>
              <a:t>তারিখ- </a:t>
            </a:r>
            <a:r>
              <a:rPr lang="en-US" sz="3600" b="1" dirty="0" smtClean="0">
                <a:solidFill>
                  <a:srgbClr val="002060"/>
                </a:solidFill>
                <a:latin typeface="NikoshBAN" panose="02000000000000000000" pitchFamily="2" charset="0"/>
                <a:cs typeface="NikoshBAN" panose="02000000000000000000" pitchFamily="2" charset="0"/>
              </a:rPr>
              <a:t>20</a:t>
            </a:r>
            <a:r>
              <a:rPr lang="bn-BD" sz="3600" b="1" dirty="0" smtClean="0">
                <a:solidFill>
                  <a:srgbClr val="002060"/>
                </a:solidFill>
                <a:latin typeface="NikoshBAN" panose="02000000000000000000" pitchFamily="2" charset="0"/>
                <a:cs typeface="NikoshBAN" panose="02000000000000000000" pitchFamily="2" charset="0"/>
              </a:rPr>
              <a:t>/</a:t>
            </a:r>
            <a:r>
              <a:rPr lang="en-US" sz="3600" b="1" dirty="0" smtClean="0">
                <a:solidFill>
                  <a:srgbClr val="002060"/>
                </a:solidFill>
                <a:latin typeface="NikoshBAN" panose="02000000000000000000" pitchFamily="2" charset="0"/>
                <a:cs typeface="NikoshBAN" panose="02000000000000000000" pitchFamily="2" charset="0"/>
              </a:rPr>
              <a:t>10</a:t>
            </a:r>
            <a:r>
              <a:rPr lang="bn-BD" sz="3600" b="1" dirty="0" smtClean="0">
                <a:solidFill>
                  <a:srgbClr val="002060"/>
                </a:solidFill>
                <a:latin typeface="NikoshBAN" panose="02000000000000000000" pitchFamily="2" charset="0"/>
                <a:cs typeface="NikoshBAN" panose="02000000000000000000" pitchFamily="2" charset="0"/>
              </a:rPr>
              <a:t>/২০১</a:t>
            </a:r>
            <a:r>
              <a:rPr lang="en-US" sz="3600" b="1" dirty="0" smtClean="0">
                <a:solidFill>
                  <a:srgbClr val="002060"/>
                </a:solidFill>
                <a:latin typeface="NikoshBAN" panose="02000000000000000000" pitchFamily="2" charset="0"/>
                <a:cs typeface="NikoshBAN" panose="02000000000000000000" pitchFamily="2" charset="0"/>
              </a:rPr>
              <a:t>9</a:t>
            </a:r>
            <a:r>
              <a:rPr lang="bn-BD" sz="3600" b="1" dirty="0" smtClean="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6" name="Picture 5" descr="7.jpg"/>
          <p:cNvPicPr>
            <a:picLocks noChangeAspect="1"/>
          </p:cNvPicPr>
          <p:nvPr/>
        </p:nvPicPr>
        <p:blipFill rotWithShape="1">
          <a:blip r:embed="rId2"/>
          <a:srcRect t="-2" r="-180" b="1990"/>
          <a:stretch/>
        </p:blipFill>
        <p:spPr>
          <a:xfrm>
            <a:off x="1301411" y="2778585"/>
            <a:ext cx="2729129" cy="3313663"/>
          </a:xfrm>
          <a:prstGeom prst="rect">
            <a:avLst/>
          </a:prstGeom>
        </p:spPr>
      </p:pic>
    </p:spTree>
    <p:extLst>
      <p:ext uri="{BB962C8B-B14F-4D97-AF65-F5344CB8AC3E}">
        <p14:creationId xmlns:p14="http://schemas.microsoft.com/office/powerpoint/2010/main" val="39777089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80" y="3687829"/>
            <a:ext cx="2734825" cy="1728410"/>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29" y="1781324"/>
            <a:ext cx="2600325" cy="176212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171" y="1797076"/>
            <a:ext cx="2223313" cy="1657436"/>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135" y="3559201"/>
            <a:ext cx="2438400" cy="187642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001" y="1797076"/>
            <a:ext cx="2276475" cy="200977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8135" y="3644927"/>
            <a:ext cx="2686050" cy="1704975"/>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0593" y="1781324"/>
            <a:ext cx="2677100" cy="1673188"/>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8001" y="4127606"/>
            <a:ext cx="2031229" cy="1137488"/>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125705" y="74603"/>
            <a:ext cx="5982488" cy="97932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5400" b="1" dirty="0">
                <a:solidFill>
                  <a:srgbClr val="002060"/>
                </a:solidFill>
                <a:latin typeface="NikoshBAN" pitchFamily="2" charset="0"/>
                <a:cs typeface="NikoshBAN" pitchFamily="2" charset="0"/>
              </a:rPr>
              <a:t>এসো ছবি গুলো </a:t>
            </a:r>
            <a:r>
              <a:rPr lang="bn-BD" sz="5400" b="1" dirty="0" smtClean="0">
                <a:solidFill>
                  <a:srgbClr val="002060"/>
                </a:solidFill>
                <a:latin typeface="NikoshBAN" pitchFamily="2" charset="0"/>
                <a:cs typeface="NikoshBAN" pitchFamily="2" charset="0"/>
              </a:rPr>
              <a:t>দেখি </a:t>
            </a:r>
            <a:r>
              <a:rPr lang="bn-BD" sz="5400" b="1" dirty="0">
                <a:solidFill>
                  <a:srgbClr val="002060"/>
                </a:solidFill>
                <a:latin typeface="NikoshBAN" pitchFamily="2" charset="0"/>
                <a:cs typeface="NikoshBAN" pitchFamily="2" charset="0"/>
              </a:rPr>
              <a:t>- </a:t>
            </a:r>
            <a:r>
              <a:rPr lang="bn-BD" sz="5400" b="1" dirty="0" smtClean="0">
                <a:solidFill>
                  <a:srgbClr val="002060"/>
                </a:solidFill>
                <a:latin typeface="NikoshBAN" pitchFamily="2" charset="0"/>
                <a:cs typeface="NikoshBAN" pitchFamily="2" charset="0"/>
              </a:rPr>
              <a:t> </a:t>
            </a:r>
            <a:endParaRPr lang="en-US" sz="5400" b="1" dirty="0">
              <a:solidFill>
                <a:srgbClr val="002060"/>
              </a:solidFill>
              <a:latin typeface="NikoshBAN" pitchFamily="2" charset="0"/>
              <a:cs typeface="NikoshBAN" pitchFamily="2" charset="0"/>
            </a:endParaRPr>
          </a:p>
        </p:txBody>
      </p:sp>
      <p:sp>
        <p:nvSpPr>
          <p:cNvPr id="12" name="TextBox 11"/>
          <p:cNvSpPr txBox="1"/>
          <p:nvPr/>
        </p:nvSpPr>
        <p:spPr>
          <a:xfrm>
            <a:off x="6764358" y="346046"/>
            <a:ext cx="5199962" cy="70788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4000" b="1" dirty="0">
                <a:solidFill>
                  <a:srgbClr val="002060"/>
                </a:solidFill>
                <a:latin typeface="NikoshBAN" panose="02000000000000000000" pitchFamily="2" charset="0"/>
                <a:cs typeface="NikoshBAN" panose="02000000000000000000" pitchFamily="2" charset="0"/>
              </a:rPr>
              <a:t>ছবি গুলো দেখে কি বোঝা যায় ? </a:t>
            </a:r>
            <a:endParaRPr lang="en-US" sz="4000" b="1" dirty="0">
              <a:solidFill>
                <a:srgbClr val="002060"/>
              </a:solidFill>
              <a:latin typeface="NikoshBAN" panose="02000000000000000000" pitchFamily="2" charset="0"/>
              <a:cs typeface="NikoshBAN" panose="02000000000000000000" pitchFamily="2" charset="0"/>
            </a:endParaRPr>
          </a:p>
        </p:txBody>
      </p:sp>
      <p:sp>
        <p:nvSpPr>
          <p:cNvPr id="13" name="Rectangle 12"/>
          <p:cNvSpPr/>
          <p:nvPr/>
        </p:nvSpPr>
        <p:spPr>
          <a:xfrm>
            <a:off x="2458679" y="5494282"/>
            <a:ext cx="5737064" cy="1015663"/>
          </a:xfrm>
          <a:prstGeom prst="rect">
            <a:avLst/>
          </a:prstGeom>
          <a:solidFill>
            <a:schemeClr val="bg1"/>
          </a:solidFill>
        </p:spPr>
        <p:txBody>
          <a:bodyPr wrap="square">
            <a:spAutoFit/>
          </a:bodyPr>
          <a:lstStyle/>
          <a:p>
            <a:pPr algn="ctr"/>
            <a:r>
              <a:rPr lang="bn-BD"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আউটপুট ডিভাইস </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2730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9"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900" y="-154546"/>
            <a:ext cx="5746939" cy="6900063"/>
          </a:xfrm>
          <a:prstGeom prst="rect">
            <a:avLst/>
          </a:prstGeom>
          <a:ln>
            <a:noFill/>
          </a:ln>
          <a:effectLst>
            <a:softEdge rad="112500"/>
          </a:effectLst>
        </p:spPr>
      </p:pic>
      <p:sp>
        <p:nvSpPr>
          <p:cNvPr id="5" name="Rounded Rectangle 4"/>
          <p:cNvSpPr/>
          <p:nvPr/>
        </p:nvSpPr>
        <p:spPr>
          <a:xfrm>
            <a:off x="366842" y="565164"/>
            <a:ext cx="5638847" cy="2730321"/>
          </a:xfrm>
          <a:prstGeom prst="roundRect">
            <a:avLst>
              <a:gd name="adj" fmla="val 4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002060"/>
                </a:solidFill>
                <a:latin typeface="NikoshBAN" panose="02000000000000000000" pitchFamily="2" charset="0"/>
                <a:cs typeface="NikoshBAN" panose="02000000000000000000" pitchFamily="2" charset="0"/>
              </a:rPr>
              <a:t>আজকের পাঠ</a:t>
            </a:r>
            <a:endParaRPr lang="en-US" sz="4400" b="1" dirty="0">
              <a:solidFill>
                <a:srgbClr val="002060"/>
              </a:solidFill>
              <a:latin typeface="NikoshBAN" panose="02000000000000000000" pitchFamily="2" charset="0"/>
              <a:cs typeface="NikoshBAN" panose="02000000000000000000" pitchFamily="2" charset="0"/>
            </a:endParaRPr>
          </a:p>
        </p:txBody>
      </p:sp>
      <p:sp>
        <p:nvSpPr>
          <p:cNvPr id="8" name="Rectangle 7"/>
          <p:cNvSpPr/>
          <p:nvPr/>
        </p:nvSpPr>
        <p:spPr>
          <a:xfrm>
            <a:off x="542625" y="5651896"/>
            <a:ext cx="6061275" cy="923330"/>
          </a:xfrm>
          <a:prstGeom prst="rect">
            <a:avLst/>
          </a:prstGeom>
          <a:solidFill>
            <a:schemeClr val="bg1"/>
          </a:solidFill>
        </p:spPr>
        <p:txBody>
          <a:bodyPr wrap="none">
            <a:spAutoFit/>
          </a:bodyPr>
          <a:lstStyle/>
          <a:p>
            <a:pPr algn="ctr"/>
            <a:r>
              <a:rPr lang="bn-IN" sz="5400" b="1" dirty="0" smtClean="0">
                <a:ln w="0"/>
                <a:solidFill>
                  <a:srgbClr val="002060"/>
                </a:solidFill>
                <a:effectLst>
                  <a:outerShdw blurRad="38100" dist="25400" dir="5400000" algn="ctr" rotWithShape="0">
                    <a:srgbClr val="6E747A">
                      <a:alpha val="43000"/>
                    </a:srgbClr>
                  </a:outerShdw>
                </a:effectLst>
                <a:latin typeface="NikoshBAN" pitchFamily="2" charset="0"/>
                <a:cs typeface="NikoshBAN" pitchFamily="2" charset="0"/>
              </a:rPr>
              <a:t>আউটপুট ডিভাইস</a:t>
            </a:r>
            <a:endParaRPr lang="en-US" sz="5400" b="1" dirty="0">
              <a:ln w="0"/>
              <a:solidFill>
                <a:srgbClr val="002060"/>
              </a:solidFill>
              <a:effectLst>
                <a:outerShdw blurRad="38100" dist="25400" dir="5400000" algn="ctr" rotWithShape="0">
                  <a:srgbClr val="6E747A">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32213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92568" y="357393"/>
            <a:ext cx="10262543" cy="1145063"/>
          </a:xfrm>
          <a:prstGeom prst="roundRect">
            <a:avLst>
              <a:gd name="adj" fmla="val 50000"/>
            </a:avLst>
          </a:prstGeom>
          <a:pattFill prst="pct30">
            <a:fgClr>
              <a:schemeClr val="accent2">
                <a:lumMod val="20000"/>
                <a:lumOff val="80000"/>
              </a:schemeClr>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blipFill>
                  <a:blip r:embed="rId2"/>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endParaRPr lang="en-US" sz="6600" dirty="0">
              <a:blipFill>
                <a:blip r:embed="rId2"/>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1216224" y="2280943"/>
            <a:ext cx="9937198" cy="830997"/>
          </a:xfrm>
          <a:prstGeom prst="rect">
            <a:avLst/>
          </a:prstGeom>
        </p:spPr>
        <p:txBody>
          <a:bodyPr wrap="square">
            <a:spAutoFit/>
          </a:bodyPr>
          <a:lstStyle/>
          <a:p>
            <a:r>
              <a:rPr lang="bn-BD" sz="4800" b="1" dirty="0">
                <a:latin typeface="NikoshBAN" panose="02000000000000000000" pitchFamily="2" charset="0"/>
                <a:cs typeface="NikoshBAN" panose="02000000000000000000" pitchFamily="2" charset="0"/>
              </a:rPr>
              <a:t>১  কম্পিউটার কী তা বলতে পারবে</a:t>
            </a:r>
            <a:r>
              <a:rPr lang="bn-IN" sz="4800" b="1" dirty="0">
                <a:latin typeface="NikoshBAN" panose="02000000000000000000" pitchFamily="2" charset="0"/>
                <a:cs typeface="NikoshBAN" panose="02000000000000000000" pitchFamily="2" charset="0"/>
              </a:rPr>
              <a:t>,</a:t>
            </a:r>
            <a:r>
              <a:rPr lang="bn-BD" sz="4800" b="1" dirty="0">
                <a:latin typeface="NikoshBAN" panose="02000000000000000000" pitchFamily="2" charset="0"/>
                <a:cs typeface="NikoshBAN" panose="02000000000000000000" pitchFamily="2" charset="0"/>
              </a:rPr>
              <a:t> </a:t>
            </a:r>
          </a:p>
        </p:txBody>
      </p:sp>
      <p:sp>
        <p:nvSpPr>
          <p:cNvPr id="4" name="Rectangle 3"/>
          <p:cNvSpPr/>
          <p:nvPr/>
        </p:nvSpPr>
        <p:spPr>
          <a:xfrm>
            <a:off x="1176467" y="3191325"/>
            <a:ext cx="11015533" cy="830997"/>
          </a:xfrm>
          <a:prstGeom prst="rect">
            <a:avLst/>
          </a:prstGeom>
        </p:spPr>
        <p:txBody>
          <a:bodyPr wrap="square">
            <a:spAutoFit/>
          </a:bodyPr>
          <a:lstStyle/>
          <a:p>
            <a:r>
              <a:rPr lang="bn-BD" sz="4800" b="1" dirty="0">
                <a:latin typeface="NikoshBAN" panose="02000000000000000000" pitchFamily="2" charset="0"/>
                <a:cs typeface="NikoshBAN" panose="02000000000000000000" pitchFamily="2" charset="0"/>
              </a:rPr>
              <a:t>২  </a:t>
            </a:r>
            <a:r>
              <a:rPr lang="bn-BD" sz="4000" b="1" dirty="0">
                <a:latin typeface="NikoshBAN" panose="02000000000000000000" pitchFamily="2" charset="0"/>
                <a:cs typeface="NikoshBAN" panose="02000000000000000000" pitchFamily="2" charset="0"/>
              </a:rPr>
              <a:t>আউটপুট ডিভাইস কী তা</a:t>
            </a:r>
            <a:r>
              <a:rPr lang="bn-IN" sz="4000" b="1" dirty="0">
                <a:latin typeface="NikoshBAN" panose="02000000000000000000" pitchFamily="2" charset="0"/>
                <a:cs typeface="NikoshBAN" panose="02000000000000000000" pitchFamily="2" charset="0"/>
              </a:rPr>
              <a:t> লিখতে </a:t>
            </a:r>
            <a:r>
              <a:rPr lang="bn-BD" sz="4000" b="1" dirty="0">
                <a:latin typeface="NikoshBAN" panose="02000000000000000000" pitchFamily="2" charset="0"/>
                <a:cs typeface="NikoshBAN" panose="02000000000000000000" pitchFamily="2" charset="0"/>
              </a:rPr>
              <a:t>পারবে</a:t>
            </a:r>
            <a:r>
              <a:rPr lang="bn-IN" sz="4800" b="1" dirty="0">
                <a:latin typeface="NikoshBAN" panose="02000000000000000000" pitchFamily="2" charset="0"/>
                <a:cs typeface="NikoshBAN" panose="02000000000000000000" pitchFamily="2" charset="0"/>
              </a:rPr>
              <a:t>,</a:t>
            </a:r>
            <a:r>
              <a:rPr lang="bn-BD" sz="4800" b="1" dirty="0">
                <a:latin typeface="NikoshBAN" panose="02000000000000000000" pitchFamily="2" charset="0"/>
                <a:cs typeface="NikoshBAN" panose="02000000000000000000" pitchFamily="2" charset="0"/>
              </a:rPr>
              <a:t> </a:t>
            </a:r>
          </a:p>
        </p:txBody>
      </p:sp>
      <p:sp>
        <p:nvSpPr>
          <p:cNvPr id="5" name="Rectangle 4"/>
          <p:cNvSpPr/>
          <p:nvPr/>
        </p:nvSpPr>
        <p:spPr>
          <a:xfrm>
            <a:off x="1216224" y="4101707"/>
            <a:ext cx="10101133" cy="830997"/>
          </a:xfrm>
          <a:prstGeom prst="rect">
            <a:avLst/>
          </a:prstGeom>
        </p:spPr>
        <p:txBody>
          <a:bodyPr wrap="square">
            <a:spAutoFit/>
          </a:bodyPr>
          <a:lstStyle/>
          <a:p>
            <a:r>
              <a:rPr lang="bn-BD" sz="4800" b="1" dirty="0">
                <a:latin typeface="NikoshBAN" panose="02000000000000000000" pitchFamily="2" charset="0"/>
                <a:cs typeface="NikoshBAN" panose="02000000000000000000" pitchFamily="2" charset="0"/>
              </a:rPr>
              <a:t>৩  আউটপুট ডিভাই</a:t>
            </a:r>
            <a:r>
              <a:rPr lang="bn-IN" sz="4800" b="1" dirty="0">
                <a:latin typeface="NikoshBAN" panose="02000000000000000000" pitchFamily="2" charset="0"/>
                <a:cs typeface="NikoshBAN" panose="02000000000000000000" pitchFamily="2" charset="0"/>
              </a:rPr>
              <a:t>সের কাজ</a:t>
            </a:r>
            <a:r>
              <a:rPr lang="bn-BD" sz="4800" b="1" dirty="0">
                <a:latin typeface="NikoshBAN" panose="02000000000000000000" pitchFamily="2" charset="0"/>
                <a:cs typeface="NikoshBAN" panose="02000000000000000000" pitchFamily="2" charset="0"/>
              </a:rPr>
              <a:t> ব্যাখ্যা</a:t>
            </a:r>
            <a:r>
              <a:rPr lang="en-US" sz="4800" b="1" dirty="0">
                <a:latin typeface="NikoshBAN" panose="02000000000000000000" pitchFamily="2" charset="0"/>
                <a:cs typeface="NikoshBAN" panose="02000000000000000000" pitchFamily="2" charset="0"/>
              </a:rPr>
              <a:t> </a:t>
            </a:r>
            <a:r>
              <a:rPr lang="bn-BD" sz="4800" b="1" dirty="0">
                <a:latin typeface="NikoshBAN" panose="02000000000000000000" pitchFamily="2" charset="0"/>
                <a:cs typeface="NikoshBAN" panose="02000000000000000000" pitchFamily="2" charset="0"/>
              </a:rPr>
              <a:t>করতে </a:t>
            </a:r>
            <a:r>
              <a:rPr lang="bn-BD" sz="4800" b="1" dirty="0" smtClean="0">
                <a:latin typeface="NikoshBAN" panose="02000000000000000000" pitchFamily="2" charset="0"/>
                <a:cs typeface="NikoshBAN" panose="02000000000000000000" pitchFamily="2" charset="0"/>
              </a:rPr>
              <a:t>পারবে</a:t>
            </a:r>
            <a:r>
              <a:rPr lang="bn-IN" sz="4800" b="1" dirty="0" smtClean="0">
                <a:latin typeface="NikoshBAN" panose="02000000000000000000" pitchFamily="2" charset="0"/>
                <a:cs typeface="NikoshBAN" panose="02000000000000000000" pitchFamily="2" charset="0"/>
              </a:rPr>
              <a:t>।</a:t>
            </a:r>
            <a:endParaRPr lang="en-US" sz="4800" dirty="0"/>
          </a:p>
        </p:txBody>
      </p:sp>
    </p:spTree>
    <p:extLst>
      <p:ext uri="{BB962C8B-B14F-4D97-AF65-F5344CB8AC3E}">
        <p14:creationId xmlns:p14="http://schemas.microsoft.com/office/powerpoint/2010/main" val="301156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9706"/>
            <a:ext cx="12106655" cy="533829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bg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কম্পিউটার একটি দ্রুত গতি সম্পূণ ইলেক্ট্রনিক যন্ত্র</a:t>
            </a:r>
            <a:r>
              <a:rPr lang="bn-IN"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কম্পিউটার </a:t>
            </a:r>
            <a:r>
              <a:rPr lang="bn-IN" sz="3200" dirty="0">
                <a:solidFill>
                  <a:schemeClr val="tx1"/>
                </a:solidFill>
                <a:latin typeface="NikoshBAN" pitchFamily="2" charset="0"/>
                <a:cs typeface="NikoshBAN" pitchFamily="2" charset="0"/>
              </a:rPr>
              <a:t>(</a:t>
            </a:r>
            <a:r>
              <a:rPr lang="en-US" sz="3200" dirty="0">
                <a:solidFill>
                  <a:schemeClr val="tx1"/>
                </a:solidFill>
                <a:latin typeface="NikoshBAN" pitchFamily="2" charset="0"/>
                <a:cs typeface="NikoshBAN" pitchFamily="2" charset="0"/>
              </a:rPr>
              <a:t>computer) </a:t>
            </a:r>
            <a:r>
              <a:rPr lang="bn-IN" sz="3200" dirty="0">
                <a:solidFill>
                  <a:schemeClr val="tx1"/>
                </a:solidFill>
                <a:latin typeface="NikoshBAN" pitchFamily="2" charset="0"/>
                <a:cs typeface="NikoshBAN" pitchFamily="2" charset="0"/>
              </a:rPr>
              <a:t>শব্দটি গ্রিক শব্দ কম্পিউট (</a:t>
            </a:r>
            <a:r>
              <a:rPr lang="en-US" sz="3200" dirty="0">
                <a:solidFill>
                  <a:schemeClr val="tx1"/>
                </a:solidFill>
                <a:latin typeface="NikoshBAN" pitchFamily="2" charset="0"/>
                <a:cs typeface="NikoshBAN" pitchFamily="2" charset="0"/>
              </a:rPr>
              <a:t>compute) </a:t>
            </a:r>
            <a:r>
              <a:rPr lang="bn-IN" sz="3200" dirty="0">
                <a:solidFill>
                  <a:schemeClr val="tx1"/>
                </a:solidFill>
                <a:latin typeface="NikoshBAN" pitchFamily="2" charset="0"/>
                <a:cs typeface="NikoshBAN" pitchFamily="2" charset="0"/>
              </a:rPr>
              <a:t>থেকে এসেছে। যার অর্থ গণনা করা। এক সময় এটিকে গণনাকারী যন্ত্র বলা হত। কিন্তু এখন আর কম্পিউটারকে শুধু গণনাকারী যন্ত্র বলা যায় না। কম্পিউটার এমন এক যন্ত্র যা তথ্য গ্রহণ করে, তথ্য বিশ্লেষণ করে তথা প্রক্রিয়াকরণ করে এবং ফলাফল প্রদান করে</a:t>
            </a:r>
            <a:r>
              <a:rPr lang="bn-IN" sz="3200" dirty="0" smtClean="0">
                <a:solidFill>
                  <a:schemeClr val="tx1"/>
                </a:solidFill>
                <a:latin typeface="NikoshBAN" pitchFamily="2" charset="0"/>
                <a:cs typeface="NikoshBAN" pitchFamily="2" charset="0"/>
              </a:rPr>
              <a:t>। সুতরাং</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বলা</a:t>
            </a:r>
            <a:r>
              <a:rPr lang="en-US" sz="3200" dirty="0" smtClean="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যায় যে, কম্পিউটার হলো এক গুচ্ছ বৈদ্যুতিক তরঙ্গকে নিজস্ব সংকেতে রূপান্তর করে ব্যবহার কারী কতৃক প্রয়োগকৃত কমান্ডের সাহায্যে উদ্ভূত সমস্যা সমাধানকারী </a:t>
            </a:r>
            <a:r>
              <a:rPr lang="bn-IN" sz="3200" dirty="0" smtClean="0">
                <a:solidFill>
                  <a:schemeClr val="tx1"/>
                </a:solidFill>
                <a:latin typeface="NikoshBAN" pitchFamily="2" charset="0"/>
                <a:cs typeface="NikoshBAN" pitchFamily="2" charset="0"/>
              </a:rPr>
              <a:t>যন্ত্র।</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2967165" y="231662"/>
            <a:ext cx="5555946" cy="694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bg1"/>
                </a:solidFill>
                <a:latin typeface="NikoshBAN" pitchFamily="2" charset="0"/>
                <a:cs typeface="NikoshBAN" pitchFamily="2" charset="0"/>
              </a:rPr>
              <a:t> </a:t>
            </a:r>
            <a:r>
              <a:rPr lang="bn-IN" sz="5400" dirty="0">
                <a:solidFill>
                  <a:schemeClr val="tx1"/>
                </a:solidFill>
                <a:latin typeface="NikoshBAN" pitchFamily="2" charset="0"/>
                <a:cs typeface="NikoshBAN" pitchFamily="2" charset="0"/>
              </a:rPr>
              <a:t>কম্পিউটার</a:t>
            </a:r>
            <a:r>
              <a:rPr lang="en-US" sz="5400" dirty="0">
                <a:solidFill>
                  <a:schemeClr val="tx1"/>
                </a:solidFill>
                <a:latin typeface="NikoshBAN" pitchFamily="2" charset="0"/>
                <a:cs typeface="NikoshBAN" pitchFamily="2" charset="0"/>
              </a:rPr>
              <a:t> ক</a:t>
            </a:r>
            <a:r>
              <a:rPr lang="bn-BD" sz="5400" dirty="0">
                <a:solidFill>
                  <a:schemeClr val="tx1"/>
                </a:solidFill>
                <a:latin typeface="NikoshBAN" pitchFamily="2" charset="0"/>
                <a:cs typeface="NikoshBAN" pitchFamily="2" charset="0"/>
              </a:rPr>
              <a:t>ি</a:t>
            </a:r>
            <a:r>
              <a:rPr lang="en-US" sz="5400" dirty="0">
                <a:solidFill>
                  <a:schemeClr val="tx1"/>
                </a:solidFill>
                <a:latin typeface="NikoshBAN" pitchFamily="2" charset="0"/>
                <a:cs typeface="NikoshBAN" pitchFamily="2" charset="0"/>
              </a:rPr>
              <a:t>?</a:t>
            </a:r>
            <a:r>
              <a:rPr lang="bn-IN" sz="5400" dirty="0">
                <a:solidFill>
                  <a:schemeClr val="tx1"/>
                </a:solidFill>
                <a:latin typeface="NikoshBAN" pitchFamily="2" charset="0"/>
                <a:cs typeface="NikoshBAN" pitchFamily="2" charset="0"/>
              </a:rPr>
              <a:t> </a:t>
            </a:r>
            <a:endParaRPr lang="en-US" sz="5400" dirty="0"/>
          </a:p>
        </p:txBody>
      </p:sp>
    </p:spTree>
    <p:extLst>
      <p:ext uri="{BB962C8B-B14F-4D97-AF65-F5344CB8AC3E}">
        <p14:creationId xmlns:p14="http://schemas.microsoft.com/office/powerpoint/2010/main" val="1509182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02407" y="206467"/>
            <a:ext cx="5638800" cy="91440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আউটপুট ডিভাইস </a:t>
            </a:r>
            <a:r>
              <a:rPr lang="bn-BD" sz="4000" dirty="0" smtClean="0">
                <a:solidFill>
                  <a:schemeClr val="tx1"/>
                </a:solidFill>
                <a:latin typeface="NikoshBAN" panose="02000000000000000000" pitchFamily="2" charset="0"/>
                <a:cs typeface="NikoshBAN" panose="02000000000000000000" pitchFamily="2" charset="0"/>
              </a:rPr>
              <a:t>কী</a:t>
            </a:r>
            <a:r>
              <a:rPr lang="bn-BD" sz="4000" dirty="0" smtClean="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248355" y="1657814"/>
            <a:ext cx="11740443" cy="2585323"/>
          </a:xfrm>
          <a:prstGeom prst="rect">
            <a:avLst/>
          </a:prstGeom>
          <a:noFill/>
        </p:spPr>
        <p:txBody>
          <a:bodyPr wrap="square" rtlCol="0">
            <a:spAutoFit/>
          </a:bodyPr>
          <a:lstStyle/>
          <a:p>
            <a:pPr algn="just"/>
            <a:r>
              <a:rPr lang="bn-BD" sz="5400" dirty="0">
                <a:latin typeface="NikoshBAN" panose="02000000000000000000" pitchFamily="2" charset="0"/>
                <a:cs typeface="NikoshBAN" panose="02000000000000000000" pitchFamily="2" charset="0"/>
              </a:rPr>
              <a:t>যে ডিভাইস গুলোর মাধ্যমে কম্পিউটারে </a:t>
            </a:r>
            <a:r>
              <a:rPr lang="bn-BD" sz="5400" dirty="0" smtClean="0">
                <a:latin typeface="NikoshBAN" panose="02000000000000000000" pitchFamily="2" charset="0"/>
                <a:cs typeface="NikoshBAN" panose="02000000000000000000" pitchFamily="2" charset="0"/>
              </a:rPr>
              <a:t>দেওয়া </a:t>
            </a:r>
            <a:r>
              <a:rPr lang="bn-BD" sz="5400" dirty="0">
                <a:latin typeface="NikoshBAN" panose="02000000000000000000" pitchFamily="2" charset="0"/>
                <a:cs typeface="NikoshBAN" panose="02000000000000000000" pitchFamily="2" charset="0"/>
              </a:rPr>
              <a:t>তথ্য বা ইনপুটের ফলাফল দেখা </a:t>
            </a:r>
            <a:r>
              <a:rPr lang="bn-BD" sz="5400" dirty="0" smtClean="0">
                <a:latin typeface="NikoshBAN" panose="02000000000000000000" pitchFamily="2" charset="0"/>
                <a:cs typeface="NikoshBAN" panose="02000000000000000000" pitchFamily="2" charset="0"/>
              </a:rPr>
              <a:t>বা</a:t>
            </a:r>
            <a:r>
              <a:rPr lang="bn-IN" sz="5400" dirty="0" smtClean="0">
                <a:latin typeface="NikoshBAN" panose="02000000000000000000" pitchFamily="2" charset="0"/>
                <a:cs typeface="NikoshBAN" panose="02000000000000000000" pitchFamily="2" charset="0"/>
              </a:rPr>
              <a:t> </a:t>
            </a:r>
            <a:r>
              <a:rPr lang="bn-BD" sz="5400" dirty="0" smtClean="0">
                <a:latin typeface="NikoshBAN" panose="02000000000000000000" pitchFamily="2" charset="0"/>
                <a:cs typeface="NikoshBAN" panose="02000000000000000000" pitchFamily="2" charset="0"/>
              </a:rPr>
              <a:t>শোনা </a:t>
            </a:r>
            <a:r>
              <a:rPr lang="bn-BD" sz="5400" dirty="0">
                <a:latin typeface="NikoshBAN" panose="02000000000000000000" pitchFamily="2" charset="0"/>
                <a:cs typeface="NikoshBAN" panose="02000000000000000000" pitchFamily="2" charset="0"/>
              </a:rPr>
              <a:t>যায় তাকে আউটপুট ডিভাইস বলে</a:t>
            </a:r>
            <a:r>
              <a:rPr lang="bn-BD" sz="5400" dirty="0" smtClean="0">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 </a:t>
            </a:r>
            <a:r>
              <a:rPr lang="bn-BD" sz="5400" dirty="0" smtClean="0">
                <a:latin typeface="NikoshBAN" panose="02000000000000000000" pitchFamily="2" charset="0"/>
                <a:cs typeface="NikoshBAN" panose="02000000000000000000" pitchFamily="2" charset="0"/>
              </a:rPr>
              <a:t>যেমন-মনিটর, প্রিন্টা</a:t>
            </a:r>
            <a:r>
              <a:rPr lang="bn-IN" sz="5400" dirty="0" smtClean="0">
                <a:latin typeface="NikoshBAN" panose="02000000000000000000" pitchFamily="2" charset="0"/>
                <a:cs typeface="NikoshBAN" panose="02000000000000000000" pitchFamily="2" charset="0"/>
              </a:rPr>
              <a:t>র</a:t>
            </a:r>
            <a:r>
              <a:rPr lang="bn-BD" sz="5400" dirty="0" smtClean="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স্পিকার ইত্যাদি।</a:t>
            </a:r>
            <a:endParaRPr lang="en-US" sz="5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017" y="4316746"/>
            <a:ext cx="2044781" cy="2044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1310" y="4316746"/>
            <a:ext cx="2798376" cy="1955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a:srcRect l="1219" t="3138" r="1505" b="4286"/>
          <a:stretch/>
        </p:blipFill>
        <p:spPr bwMode="auto">
          <a:xfrm>
            <a:off x="7256199" y="4243137"/>
            <a:ext cx="2778139" cy="1991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29938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2893"/>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par>
                                <p:cTn id="46" presetID="29"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ppt_x</p:attrName>
                                        </p:attrNameLst>
                                      </p:cBhvr>
                                      <p:tavLst>
                                        <p:tav tm="0">
                                          <p:val>
                                            <p:strVal val="#ppt_x-.2"/>
                                          </p:val>
                                        </p:tav>
                                        <p:tav tm="100000">
                                          <p:val>
                                            <p:strVal val="#ppt_x"/>
                                          </p:val>
                                        </p:tav>
                                      </p:tavLst>
                                    </p:anim>
                                    <p:anim calcmode="lin" valueType="num">
                                      <p:cBhvr>
                                        <p:cTn id="4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359</Words>
  <Application>Microsoft Office PowerPoint</Application>
  <PresentationFormat>Widescreen</PresentationFormat>
  <Paragraphs>55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KAMRUL</cp:lastModifiedBy>
  <cp:revision>89</cp:revision>
  <dcterms:created xsi:type="dcterms:W3CDTF">2017-06-12T04:07:39Z</dcterms:created>
  <dcterms:modified xsi:type="dcterms:W3CDTF">2019-10-22T14:18:11Z</dcterms:modified>
</cp:coreProperties>
</file>