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85" r:id="rId7"/>
    <p:sldId id="263" r:id="rId8"/>
    <p:sldId id="286" r:id="rId9"/>
    <p:sldId id="287" r:id="rId10"/>
    <p:sldId id="288" r:id="rId11"/>
    <p:sldId id="305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2" r:id="rId24"/>
    <p:sldId id="301" r:id="rId25"/>
    <p:sldId id="303" r:id="rId26"/>
    <p:sldId id="281" r:id="rId27"/>
    <p:sldId id="304" r:id="rId28"/>
    <p:sldId id="278" r:id="rId29"/>
    <p:sldId id="279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arukhossain221984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9624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16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1986" name="Picture 2" descr="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20000" cy="398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অনুমোদন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নরনারীর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পাত্র্রভেদে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প্র্রাপ্তী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নিয়ন্ত্র্রন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990600"/>
            <a:ext cx="7848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পাত্র-পাত্রীর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গোষ্ঠীগত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62" name="Picture 2" descr="একক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59480"/>
            <a:ext cx="7086600" cy="45174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4" name="Picture 2" descr="বহু স্ত্রী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2" y="1676400"/>
            <a:ext cx="7200898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বহু স্বামী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791448" cy="44522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গোষ্ঠীগত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গোষ্ঠীগত বিবাহের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647438" cy="49911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পাত্র-পাত্রীর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অন্তবির্বাহ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বহিবির্বাহ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6680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অন্তবির্বাহ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অন্তবির্বাহ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06" name="Picture 2" descr="গোষ্ঠীগত বিবাহের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199"/>
            <a:ext cx="4572000" cy="4038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বহিবির্বাহ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762000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বহিবির্বাহ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4" name="Picture 2" descr="গোষ্ঠীগত বিবাহের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828800"/>
            <a:ext cx="421005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4384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গুলবাহার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কচুয়া,চাঁদপুর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hlinkClick r:id="rId2"/>
              </a:rPr>
              <a:t>farukhossain221984@gmail.com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 :01718277500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91016_184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3733800" cy="464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স্মার্ট বয় পিক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3892998" cy="3752851"/>
          </a:xfrm>
          <a:prstGeom prst="rect">
            <a:avLst/>
          </a:prstGeom>
          <a:noFill/>
        </p:spPr>
      </p:pic>
      <p:pic>
        <p:nvPicPr>
          <p:cNvPr id="50180" name="Picture 4" descr="গরিব মেয়ে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9624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624840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6172200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14800" y="43434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990600"/>
            <a:ext cx="2537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অনুলোম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638800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63880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91000" y="43434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990600"/>
            <a:ext cx="266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প্রতিলোম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2" name="AutoShape 2" descr="সুন্দরী মেয়ে এর ছবির ফলাফল"/>
          <p:cNvSpPr>
            <a:spLocks noChangeAspect="1" noChangeArrowheads="1"/>
          </p:cNvSpPr>
          <p:nvPr/>
        </p:nvSpPr>
        <p:spPr bwMode="auto">
          <a:xfrm>
            <a:off x="155575" y="-1417638"/>
            <a:ext cx="5162550" cy="2952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উচ্চ বংশের পরিবার এব তার মেয়ের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4038600" cy="3733800"/>
          </a:xfrm>
          <a:prstGeom prst="rect">
            <a:avLst/>
          </a:prstGeom>
          <a:noFill/>
        </p:spPr>
      </p:pic>
      <p:pic>
        <p:nvPicPr>
          <p:cNvPr id="19460" name="Picture 4" descr="গরিব যুবক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4114800" cy="3114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21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লেভিরেট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676400"/>
            <a:ext cx="2799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সরোরেট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338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বউকে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লেভিরেট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9624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সরোরেট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33600" y="2590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77000" y="2590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21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676400"/>
            <a:ext cx="2153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338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চাচাত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খালাতো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ভাই-বোনদের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962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মামাত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ফুফাত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ভাই-বোনদের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33600" y="2590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77000" y="2590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310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রোমান্টিক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রোমান্টিক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49185"/>
            <a:ext cx="6858000" cy="45768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জোরপূর্বক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298" name="Picture 2" descr="জোরপূর্বক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29824"/>
            <a:ext cx="7162800" cy="46519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বিবাহরে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..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লালন-পালনের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যৌনসম্পর্ক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সংহতি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6553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অনুলোম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পাত্র-পাত্রী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সরোরেট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68580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2819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-তুমি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বক্তব্যের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১ম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7924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AutoShape 2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315200" cy="4191000"/>
          </a:xfrm>
          <a:prstGeom prst="rect">
            <a:avLst/>
          </a:prstGeom>
          <a:noFill/>
        </p:spPr>
      </p:pic>
      <p:pic>
        <p:nvPicPr>
          <p:cNvPr id="22538" name="Picture 10" descr="সম্পর্কিত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7467600" cy="5013066"/>
          </a:xfrm>
          <a:prstGeom prst="rect">
            <a:avLst/>
          </a:prstGeom>
          <a:noFill/>
        </p:spPr>
      </p:pic>
      <p:pic>
        <p:nvPicPr>
          <p:cNvPr id="22540" name="Picture 12" descr="বিবাহ এর ছবি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7620000" cy="5029200"/>
          </a:xfrm>
          <a:prstGeom prst="rect">
            <a:avLst/>
          </a:prstGeom>
          <a:noFill/>
        </p:spPr>
      </p:pic>
      <p:pic>
        <p:nvPicPr>
          <p:cNvPr id="22542" name="Picture 14" descr="বিবাহ এর ছবির ফলাফ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981" y="1600200"/>
            <a:ext cx="7687407" cy="4876800"/>
          </a:xfrm>
          <a:prstGeom prst="rect">
            <a:avLst/>
          </a:prstGeom>
          <a:noFill/>
        </p:spPr>
      </p:pic>
      <p:pic>
        <p:nvPicPr>
          <p:cNvPr id="38914" name="Picture 2" descr="বিবাহের গেট এর ছবির ফলাফ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066800"/>
            <a:ext cx="8610600" cy="54959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81400" y="4800600"/>
            <a:ext cx="19912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3666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7848600" cy="40510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04800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1765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নারী-পুরুষের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স্বাকৃতি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 H MORGA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3733800" cy="4981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990600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আইনসঙ্গত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গণিকাবৃত্তি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oebel এর ছবির ফলাফল"/>
          <p:cNvSpPr>
            <a:spLocks noChangeAspect="1" noChangeArrowheads="1"/>
          </p:cNvSpPr>
          <p:nvPr/>
        </p:nvSpPr>
        <p:spPr bwMode="auto">
          <a:xfrm>
            <a:off x="155575" y="-2384425"/>
            <a:ext cx="362902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6" descr="hoebel এর ছবির ফলাফ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629025" cy="498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990600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হোবেল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3622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নারী-পুরুষের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475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65</cp:revision>
  <dcterms:created xsi:type="dcterms:W3CDTF">2006-08-16T00:00:00Z</dcterms:created>
  <dcterms:modified xsi:type="dcterms:W3CDTF">2019-10-22T06:02:44Z</dcterms:modified>
</cp:coreProperties>
</file>