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2" r:id="rId2"/>
    <p:sldId id="29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99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851D2-BE83-4711-8FEC-85B814881DD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C7DD6-B6DC-4D04-BEC9-C70F971E8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BC117-9E8B-4302-B963-5CEB8C604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C7DD6-B6DC-4D04-BEC9-C70F971E8E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C7DD6-B6DC-4D04-BEC9-C70F971E8E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7DD6-B6DC-4D04-BEC9-C70F971E8E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1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8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1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0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7F0C-BC21-47A3-B859-D02190B9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5222-5854-48F5-A577-BE5A4D4EB2AE}" type="datetimeFigureOut">
              <a:rPr lang="en-US" smtClean="0"/>
              <a:t>22-Oct-19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8AFEF-06D5-4503-83E7-CC8929020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7" y="2394857"/>
            <a:ext cx="1990726" cy="240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143" y="381001"/>
            <a:ext cx="10377715" cy="201385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15608-4022-4A27-92F2-36290CDE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39" y="2776540"/>
            <a:ext cx="2699204" cy="2638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2" y="2707642"/>
            <a:ext cx="4107089" cy="3402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9" y="3429000"/>
            <a:ext cx="1650894" cy="1805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D3446-B592-4F8C-BFE1-868E37334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43" y="4617895"/>
            <a:ext cx="2126450" cy="1594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5CF2B-0773-48F2-AF5E-57A623C8E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66" y="4600870"/>
            <a:ext cx="2126450" cy="159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19921" y="2946982"/>
            <a:ext cx="11952157" cy="2145927"/>
          </a:xfrm>
          <a:prstGeom prst="roundRect">
            <a:avLst>
              <a:gd name="adj" fmla="val 2016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-(ক)-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চালক কীভাবে আমাদের সেবা প্রদান করে তা লিখ?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দলঃ-(খ)- ডাক্টার ও নার্স আমাদের কীভাবে সেবা প্রদান করে তা লিখ?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-(গ)-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কীভাবে সেবা প্রদান করে তা লিখ?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4475" y="425286"/>
            <a:ext cx="6934161" cy="2404586"/>
          </a:xfrm>
          <a:prstGeom prst="downArrowCallou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দলীয়ভাবে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662517" y="315684"/>
            <a:ext cx="4866968" cy="766690"/>
          </a:xfrm>
          <a:prstGeom prst="roundRect">
            <a:avLst>
              <a:gd name="adj" fmla="val 1862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3010"/>
              </p:ext>
            </p:extLst>
          </p:nvPr>
        </p:nvGraphicFramePr>
        <p:xfrm>
          <a:off x="479685" y="1471592"/>
          <a:ext cx="1139252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770">
                  <a:extLst>
                    <a:ext uri="{9D8B030D-6E8A-4147-A177-3AD203B41FA5}">
                      <a16:colId xmlns:a16="http://schemas.microsoft.com/office/drawing/2014/main" val="2007453758"/>
                    </a:ext>
                  </a:extLst>
                </a:gridCol>
                <a:gridCol w="8567755">
                  <a:extLst>
                    <a:ext uri="{9D8B030D-6E8A-4147-A177-3AD203B41FA5}">
                      <a16:colId xmlns:a16="http://schemas.microsoft.com/office/drawing/2014/main" val="761921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highlight>
                            <a:srgbClr val="FFFF00"/>
                          </a:highligh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পেশাজীবী</a:t>
                      </a:r>
                      <a:endParaRPr lang="en-US" sz="5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b="1" baseline="0" dirty="0">
                          <a:highlight>
                            <a:srgbClr val="FFFF00"/>
                          </a:highligh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 কী কী সেবা তারা দিয়ে থাকে</a:t>
                      </a:r>
                      <a:endParaRPr lang="en-US" sz="5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34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</a:t>
                      </a:r>
                      <a:r>
                        <a:rPr lang="en-US" sz="5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1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ডাক্টার</a:t>
                      </a:r>
                      <a:r>
                        <a:rPr lang="en-US" sz="5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2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নার্স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136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5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5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5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en-US" sz="5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3249" y="2064895"/>
            <a:ext cx="10665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জানা আরো কিছু পেশাজীবীর নামের তালিকা তৈরী করে নিয়ে আসবে?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056290" y="590039"/>
            <a:ext cx="3708615" cy="97401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</p:spTree>
    <p:extLst>
      <p:ext uri="{BB962C8B-B14F-4D97-AF65-F5344CB8AC3E}">
        <p14:creationId xmlns:p14="http://schemas.microsoft.com/office/powerpoint/2010/main" val="408510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B1853-6799-46BA-B9E0-EB75EB32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35" y="443512"/>
            <a:ext cx="4546697" cy="325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B5AA4-C314-4E4F-88AB-1A0C02344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2" y="443511"/>
            <a:ext cx="5491113" cy="3251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A52C2-AA2C-4056-9923-593E454CDB80}"/>
              </a:ext>
            </a:extLst>
          </p:cNvPr>
          <p:cNvSpPr txBox="1"/>
          <p:nvPr/>
        </p:nvSpPr>
        <p:spPr>
          <a:xfrm>
            <a:off x="3824848" y="4019229"/>
            <a:ext cx="4747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36284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61" y="2227184"/>
            <a:ext cx="1284252" cy="44627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078514" y="508000"/>
            <a:ext cx="3585174" cy="89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60" y="1683998"/>
            <a:ext cx="1294582" cy="1481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0780" y="2107488"/>
            <a:ext cx="5312609" cy="29238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en-US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067" y="2132725"/>
            <a:ext cx="5718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ণিঃ তৃতীয়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৪র্থ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সমাজের বিভিন্ন পেশা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যারা সেবা দেন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7977" y="999695"/>
            <a:ext cx="118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290453" y="1211521"/>
            <a:ext cx="2116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1" y="772961"/>
            <a:ext cx="1433046" cy="18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4.16667E-7 -2.22222E-6 L 0.14948 0.09514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474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277" y="1735678"/>
            <a:ext cx="106914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৬.১.১। সমাজের বিভিন্ন ধরণের পেশার তালিকা তৈরী করতে পারবে।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৬.১.২। বিভিন্ন ধরণের পেশাজীবীদের কাজের বর্ণনা করতে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364" y="261863"/>
            <a:ext cx="413446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0538" y="4763780"/>
            <a:ext cx="2670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ডাক্টার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নার্স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67" y="1324778"/>
            <a:ext cx="3764589" cy="33558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7525" y="4763780"/>
            <a:ext cx="24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রিক্সা চালক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29" y="1324780"/>
            <a:ext cx="3796253" cy="3317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14419" y="4763780"/>
            <a:ext cx="1555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7"/>
          <a:stretch/>
        </p:blipFill>
        <p:spPr>
          <a:xfrm>
            <a:off x="346918" y="1324779"/>
            <a:ext cx="3487712" cy="33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ylinder 6"/>
          <p:cNvSpPr/>
          <p:nvPr/>
        </p:nvSpPr>
        <p:spPr>
          <a:xfrm>
            <a:off x="3895901" y="254260"/>
            <a:ext cx="3900378" cy="1468041"/>
          </a:xfrm>
          <a:prstGeom prst="can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180573" y="1841630"/>
            <a:ext cx="1331033" cy="146804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/>
          <p:cNvSpPr/>
          <p:nvPr/>
        </p:nvSpPr>
        <p:spPr>
          <a:xfrm>
            <a:off x="3042855" y="3429000"/>
            <a:ext cx="5606470" cy="2104192"/>
          </a:xfrm>
          <a:prstGeom prst="can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সেবা দেন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6167" y="3139546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623" y="3907434"/>
            <a:ext cx="11290548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ভাবে সেবা প্রদান করে থাকে।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রিক্সা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রিক্সার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4"/>
          <a:stretch/>
        </p:blipFill>
        <p:spPr>
          <a:xfrm>
            <a:off x="589459" y="798963"/>
            <a:ext cx="2945150" cy="211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111" y="576553"/>
            <a:ext cx="4185722" cy="2562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508ED-6CBF-4F18-8864-A4C9B66A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5"/>
          <a:stretch/>
        </p:blipFill>
        <p:spPr>
          <a:xfrm>
            <a:off x="4314185" y="576554"/>
            <a:ext cx="2806143" cy="25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3710" y="3527765"/>
            <a:ext cx="308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রোগী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370" y="4473487"/>
            <a:ext cx="11797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দিয়ে 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নার্স রোগীর ঔষধ খাওয়ানো,পেসার মাপা বিভিন্নভাবে সেবা ও সাহায্য করে থাকে।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25" y="445521"/>
            <a:ext cx="4978741" cy="30822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53791" y="3514617"/>
            <a:ext cx="89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নার্স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1" y="461809"/>
            <a:ext cx="4955459" cy="30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0840" y="4534135"/>
            <a:ext cx="11311244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পড়ানো,ছবি আঁকা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 ইত্যাদির মাধ্যমে শিক্ষা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bn-BD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04" y="621497"/>
            <a:ext cx="3498809" cy="2694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0" y="621497"/>
            <a:ext cx="3330277" cy="2694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840" y="3703137"/>
            <a:ext cx="15924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49" y="621497"/>
            <a:ext cx="3500995" cy="26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05" y="1232209"/>
            <a:ext cx="6436377" cy="5153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3864" y="294415"/>
            <a:ext cx="1098890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৬পৃষ্ঠা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68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283</Words>
  <Application>Microsoft Office PowerPoint</Application>
  <PresentationFormat>Widescreen</PresentationFormat>
  <Paragraphs>52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drezaul hassan</cp:lastModifiedBy>
  <cp:revision>165</cp:revision>
  <dcterms:created xsi:type="dcterms:W3CDTF">2019-05-24T15:10:35Z</dcterms:created>
  <dcterms:modified xsi:type="dcterms:W3CDTF">2019-10-22T01:42:27Z</dcterms:modified>
</cp:coreProperties>
</file>