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7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6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372BC9-4D48-4E88-BA2A-CB4933C313E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250571-8328-4947-8386-75642A9D4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9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372BC9-4D48-4E88-BA2A-CB4933C313E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250571-8328-4947-8386-75642A9D4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12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372BC9-4D48-4E88-BA2A-CB4933C313E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250571-8328-4947-8386-75642A9D4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99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372BC9-4D48-4E88-BA2A-CB4933C313E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250571-8328-4947-8386-75642A9D4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185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372BC9-4D48-4E88-BA2A-CB4933C313E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250571-8328-4947-8386-75642A9D4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00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372BC9-4D48-4E88-BA2A-CB4933C313E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250571-8328-4947-8386-75642A9D4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1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372BC9-4D48-4E88-BA2A-CB4933C313E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250571-8328-4947-8386-75642A9D4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90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372BC9-4D48-4E88-BA2A-CB4933C313E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250571-8328-4947-8386-75642A9D4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79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372BC9-4D48-4E88-BA2A-CB4933C313E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250571-8328-4947-8386-75642A9D4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419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372BC9-4D48-4E88-BA2A-CB4933C313E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250571-8328-4947-8386-75642A9D4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1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372BC9-4D48-4E88-BA2A-CB4933C313E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250571-8328-4947-8386-75642A9D47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0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09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0"/>
            <a:ext cx="8686800" cy="6553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NG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133600"/>
            <a:ext cx="4419600" cy="3282701"/>
          </a:xfrm>
          <a:prstGeom prst="rect">
            <a:avLst/>
          </a:prstGeom>
        </p:spPr>
      </p:pic>
      <p:pic>
        <p:nvPicPr>
          <p:cNvPr id="6" name="Picture 5" descr="png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143000"/>
            <a:ext cx="4876801" cy="3581400"/>
          </a:xfrm>
          <a:prstGeom prst="rect">
            <a:avLst/>
          </a:prstGeom>
        </p:spPr>
      </p:pic>
      <p:pic>
        <p:nvPicPr>
          <p:cNvPr id="7" name="Picture 6" descr="png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257300" y="1790702"/>
            <a:ext cx="4876801" cy="3581400"/>
          </a:xfrm>
          <a:prstGeom prst="rect">
            <a:avLst/>
          </a:prstGeom>
        </p:spPr>
      </p:pic>
      <p:pic>
        <p:nvPicPr>
          <p:cNvPr id="8" name="Picture 7" descr="png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00299" y="1257301"/>
            <a:ext cx="4876801" cy="3581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09800" y="1295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60807" y="2967335"/>
            <a:ext cx="662239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Welcome</a:t>
            </a:r>
            <a:endParaRPr lang="en-US" sz="115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235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2875 0.211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10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29166 -0.1833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0" y="-92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-0.22084 -0.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0" y="-100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20833 0.2067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1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85800" y="152400"/>
            <a:ext cx="783361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Teacher’s</a:t>
            </a:r>
            <a:r>
              <a:rPr lang="en-US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Information</a:t>
            </a:r>
            <a:endParaRPr lang="en-US" sz="6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5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5800" y="1392382"/>
            <a:ext cx="7772400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flipV="1">
            <a:off x="457200" y="1600199"/>
            <a:ext cx="8305800" cy="457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85800" y="533400"/>
            <a:ext cx="45719" cy="594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38200" y="1371600"/>
            <a:ext cx="45719" cy="472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43" y="2091170"/>
            <a:ext cx="1323975" cy="132397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83919" y="1933006"/>
            <a:ext cx="803148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rgbClr val="E7318C"/>
                </a:solidFill>
                <a:latin typeface="Arial" pitchFamily="34" charset="0"/>
                <a:cs typeface="Arial" pitchFamily="34" charset="0"/>
              </a:rPr>
              <a:t>Md</a:t>
            </a:r>
            <a:r>
              <a:rPr lang="en-US" sz="4800" b="1" dirty="0">
                <a:solidFill>
                  <a:srgbClr val="E7318C"/>
                </a:solidFill>
                <a:latin typeface="Arial" pitchFamily="34" charset="0"/>
                <a:cs typeface="Arial" pitchFamily="34" charset="0"/>
              </a:rPr>
              <a:t>. Shamsul </a:t>
            </a:r>
            <a:r>
              <a:rPr lang="en-US" sz="4800" b="1" dirty="0" smtClean="0">
                <a:solidFill>
                  <a:srgbClr val="E7318C"/>
                </a:solidFill>
                <a:latin typeface="Arial" pitchFamily="34" charset="0"/>
                <a:cs typeface="Arial" pitchFamily="34" charset="0"/>
              </a:rPr>
              <a:t>Alam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BA(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Hons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.)MA in English.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Assistant Teacher( English)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Sikondarpur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Alhaj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Abdul Hafiz High School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Osmaninagar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, Sylhet.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Phone:01917-452052,01722-922691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Email:shamsul101085@gmail.com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26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1" grpId="0" animBg="1"/>
      <p:bldP spid="22" grpId="0" animBg="1"/>
      <p:bldP spid="23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38200" y="533400"/>
            <a:ext cx="6934200" cy="1295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LESSON  INTRODUCTION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2413338"/>
            <a:ext cx="7315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/>
              <a:t>Class	</a:t>
            </a:r>
            <a:r>
              <a:rPr lang="en-US" sz="2800" b="1" dirty="0" smtClean="0"/>
              <a:t>	:</a:t>
            </a:r>
            <a:r>
              <a:rPr lang="en-US" sz="2800" b="1" dirty="0"/>
              <a:t>	Ten.</a:t>
            </a:r>
          </a:p>
          <a:p>
            <a:pPr lvl="0"/>
            <a:r>
              <a:rPr lang="en-US" sz="2800" b="1" dirty="0"/>
              <a:t>Subject	:	English 1</a:t>
            </a:r>
            <a:r>
              <a:rPr lang="en-US" sz="2800" b="1" baseline="30000" dirty="0"/>
              <a:t>st</a:t>
            </a:r>
            <a:r>
              <a:rPr lang="en-US" sz="2800" b="1" dirty="0"/>
              <a:t>  Paper.</a:t>
            </a:r>
          </a:p>
          <a:p>
            <a:pPr lvl="0"/>
            <a:r>
              <a:rPr lang="en-US" sz="2800" b="1" dirty="0"/>
              <a:t>Unit		:	05</a:t>
            </a:r>
          </a:p>
          <a:p>
            <a:pPr lvl="0"/>
            <a:r>
              <a:rPr lang="en-US" sz="2800" b="1" dirty="0"/>
              <a:t>Lesson	:	02</a:t>
            </a:r>
          </a:p>
          <a:p>
            <a:pPr lvl="0"/>
            <a:r>
              <a:rPr lang="en-US" sz="2800" b="1" dirty="0"/>
              <a:t>Total s’s	:	</a:t>
            </a:r>
            <a:r>
              <a:rPr lang="en-US" sz="2800" b="1" dirty="0" smtClean="0"/>
              <a:t>52</a:t>
            </a:r>
            <a:endParaRPr lang="en-US" sz="2800" b="1" dirty="0"/>
          </a:p>
          <a:p>
            <a:pPr lvl="0"/>
            <a:r>
              <a:rPr lang="en-US" sz="2800" b="1" dirty="0"/>
              <a:t>Time	</a:t>
            </a:r>
            <a:r>
              <a:rPr lang="en-US" sz="2800" b="1" dirty="0" smtClean="0"/>
              <a:t>	:</a:t>
            </a:r>
            <a:r>
              <a:rPr lang="en-US" sz="2800" b="1" dirty="0"/>
              <a:t>	45 minutes.</a:t>
            </a:r>
          </a:p>
          <a:p>
            <a:pPr lvl="0"/>
            <a:r>
              <a:rPr lang="en-US" sz="2800" b="1" dirty="0"/>
              <a:t>Date		:	</a:t>
            </a:r>
            <a:r>
              <a:rPr lang="en-US" sz="2800" b="1" dirty="0" smtClean="0"/>
              <a:t>30/09/2019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28309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219200"/>
            <a:ext cx="6172200" cy="374552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ounded Rectangle 3"/>
          <p:cNvSpPr/>
          <p:nvPr/>
        </p:nvSpPr>
        <p:spPr>
          <a:xfrm>
            <a:off x="1447800" y="76200"/>
            <a:ext cx="6324600" cy="8382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What do you see in the picture?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7800" y="5562601"/>
            <a:ext cx="6553200" cy="761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We  see the world map in the picture.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0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977" y="1143000"/>
            <a:ext cx="5181600" cy="416658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514600" y="381000"/>
            <a:ext cx="4472354" cy="67407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What  do you see in the picture?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435469" y="5303718"/>
            <a:ext cx="4472354" cy="8001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ROCKY MOUNTAIN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1305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199322" y="152400"/>
            <a:ext cx="4963478" cy="94370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What  do you  see in  the picture?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1" y="1125415"/>
            <a:ext cx="5105400" cy="419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46386" y="5348653"/>
            <a:ext cx="5562600" cy="838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The  capital city of  Katmandu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507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52700" y="228600"/>
            <a:ext cx="4038600" cy="9906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002060"/>
                </a:solidFill>
              </a:rPr>
              <a:t>Today’s  Lesson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25782" y="1219200"/>
            <a:ext cx="5867400" cy="13716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Nepal,  the  land of Everest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701635"/>
            <a:ext cx="2559627" cy="26323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777" y="2715490"/>
            <a:ext cx="2867025" cy="26185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803" y="2673925"/>
            <a:ext cx="3027651" cy="26323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Oval 7"/>
          <p:cNvSpPr/>
          <p:nvPr/>
        </p:nvSpPr>
        <p:spPr>
          <a:xfrm rot="10800000" flipV="1">
            <a:off x="325582" y="5641133"/>
            <a:ext cx="2928503" cy="52357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National flag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0800000" flipV="1">
            <a:off x="3366651" y="5613989"/>
            <a:ext cx="2638861" cy="57786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Map of Nepal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0800000" flipV="1">
            <a:off x="6005512" y="5702348"/>
            <a:ext cx="3051681" cy="51753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Mount Everest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3649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676400" y="457200"/>
            <a:ext cx="5410200" cy="91440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Learning Outcomes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371600"/>
            <a:ext cx="7848600" cy="4724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smtClean="0">
                <a:solidFill>
                  <a:schemeClr val="tx1"/>
                </a:solidFill>
              </a:rPr>
              <a:t>By  the end of the lesson the learner will be  able to </a:t>
            </a:r>
          </a:p>
          <a:p>
            <a:pPr algn="just"/>
            <a:r>
              <a:rPr lang="en-US" sz="3600" dirty="0" smtClean="0">
                <a:solidFill>
                  <a:schemeClr val="tx1"/>
                </a:solidFill>
              </a:rPr>
              <a:t>*read, comprehend and summaries  texts. </a:t>
            </a:r>
          </a:p>
          <a:p>
            <a:pPr algn="just"/>
            <a:r>
              <a:rPr lang="en-US" sz="3600" dirty="0" smtClean="0">
                <a:solidFill>
                  <a:schemeClr val="tx1"/>
                </a:solidFill>
              </a:rPr>
              <a:t>*ask and answer questions.</a:t>
            </a:r>
          </a:p>
          <a:p>
            <a:pPr algn="just"/>
            <a:r>
              <a:rPr lang="en-US" sz="3600" dirty="0" smtClean="0">
                <a:solidFill>
                  <a:schemeClr val="tx1"/>
                </a:solidFill>
              </a:rPr>
              <a:t>* learn  about  mountain Everest.</a:t>
            </a:r>
          </a:p>
          <a:p>
            <a:pPr algn="just"/>
            <a:r>
              <a:rPr lang="en-US" sz="3600" dirty="0" smtClean="0">
                <a:solidFill>
                  <a:schemeClr val="tx1"/>
                </a:solidFill>
              </a:rPr>
              <a:t>*Learn about the  climate of Nepal.</a:t>
            </a:r>
          </a:p>
        </p:txBody>
      </p:sp>
    </p:spTree>
    <p:extLst>
      <p:ext uri="{BB962C8B-B14F-4D97-AF65-F5344CB8AC3E}">
        <p14:creationId xmlns:p14="http://schemas.microsoft.com/office/powerpoint/2010/main" val="330930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735" y="1371600"/>
            <a:ext cx="4953000" cy="3810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632363" y="228600"/>
            <a:ext cx="4114800" cy="1066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The climate  of Nepal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78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-5862"/>
            <a:ext cx="8686800" cy="64828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latin typeface="Times New Roman"/>
              <a:ea typeface="Times New Roman"/>
            </a:endParaRPr>
          </a:p>
          <a:p>
            <a:endParaRPr lang="en-US" dirty="0">
              <a:latin typeface="Times New Roman"/>
              <a:ea typeface="Times New Roman"/>
            </a:endParaRPr>
          </a:p>
          <a:p>
            <a:endParaRPr lang="en-US" dirty="0" smtClean="0">
              <a:latin typeface="Times New Roman"/>
              <a:ea typeface="Times New Roman"/>
            </a:endParaRPr>
          </a:p>
          <a:p>
            <a:endParaRPr lang="en-US" dirty="0">
              <a:latin typeface="Times New Roman"/>
              <a:ea typeface="Times New Roman"/>
            </a:endParaRPr>
          </a:p>
          <a:p>
            <a:endParaRPr lang="en-US" dirty="0" smtClean="0">
              <a:latin typeface="Times New Roman"/>
              <a:ea typeface="Times New Roman"/>
            </a:endParaRPr>
          </a:p>
          <a:p>
            <a:endParaRPr lang="en-US" dirty="0">
              <a:latin typeface="Times New Roman"/>
              <a:ea typeface="Times New Roman"/>
            </a:endParaRPr>
          </a:p>
          <a:p>
            <a:endParaRPr lang="en-US" b="1" dirty="0" smtClean="0">
              <a:latin typeface="Times New Roman"/>
              <a:ea typeface="Times New Roman"/>
            </a:endParaRPr>
          </a:p>
          <a:p>
            <a:endParaRPr lang="en-US" dirty="0">
              <a:latin typeface="Times New Roman"/>
              <a:ea typeface="Times New Roman"/>
            </a:endParaRPr>
          </a:p>
          <a:p>
            <a:endParaRPr lang="en-US" dirty="0" smtClean="0">
              <a:latin typeface="Times New Roman"/>
              <a:ea typeface="Times New Roman"/>
            </a:endParaRPr>
          </a:p>
          <a:p>
            <a:endParaRPr lang="en-US" dirty="0">
              <a:latin typeface="Times New Roman"/>
              <a:ea typeface="Times New Roman"/>
            </a:endParaRPr>
          </a:p>
          <a:p>
            <a:endParaRPr lang="en-US" dirty="0" smtClean="0">
              <a:latin typeface="Times New Roman"/>
              <a:ea typeface="Times New Roman"/>
            </a:endParaRPr>
          </a:p>
          <a:p>
            <a:endParaRPr lang="en-US" dirty="0">
              <a:latin typeface="Times New Roman"/>
              <a:ea typeface="Times New Roman"/>
            </a:endParaRPr>
          </a:p>
          <a:p>
            <a:endParaRPr lang="en-US" dirty="0" smtClean="0">
              <a:latin typeface="Times New Roman"/>
              <a:ea typeface="Times New Roman"/>
            </a:endParaRPr>
          </a:p>
          <a:p>
            <a:endParaRPr lang="en-US" dirty="0">
              <a:latin typeface="Times New Roman"/>
              <a:ea typeface="Times New Roman"/>
            </a:endParaRPr>
          </a:p>
          <a:p>
            <a:endParaRPr lang="en-US" dirty="0" smtClean="0">
              <a:latin typeface="Times New Roman"/>
              <a:ea typeface="Times New Roman"/>
            </a:endParaRPr>
          </a:p>
          <a:p>
            <a:endParaRPr lang="en-US" dirty="0">
              <a:latin typeface="Times New Roman"/>
              <a:ea typeface="Times New Roman"/>
            </a:endParaRPr>
          </a:p>
          <a:p>
            <a:endParaRPr lang="en-US" dirty="0" smtClean="0">
              <a:latin typeface="Times New Roman"/>
              <a:ea typeface="Times New Roman"/>
            </a:endParaRPr>
          </a:p>
          <a:p>
            <a:endParaRPr lang="en-US" sz="20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r>
              <a:rPr lang="en-US" sz="2000" dirty="0">
                <a:solidFill>
                  <a:srgbClr val="002060"/>
                </a:solidFill>
                <a:latin typeface="Times New Roman"/>
                <a:ea typeface="Times New Roman"/>
              </a:rPr>
              <a:t>﻿The population of Nepal, as of late 2012 and early 2013, was estimated to be 29,860,686. Today, however, it is only 28,704,260. Among this population estimate, the majority of </a:t>
            </a:r>
            <a:r>
              <a:rPr lang="en-US" sz="2000" dirty="0" err="1">
                <a:solidFill>
                  <a:srgbClr val="002060"/>
                </a:solidFill>
                <a:latin typeface="Times New Roman"/>
                <a:ea typeface="Times New Roman"/>
              </a:rPr>
              <a:t>Nepalís</a:t>
            </a:r>
            <a:r>
              <a:rPr lang="en-US" sz="2000" dirty="0">
                <a:solidFill>
                  <a:srgbClr val="002060"/>
                </a:solidFill>
                <a:latin typeface="Times New Roman"/>
                <a:ea typeface="Times New Roman"/>
              </a:rPr>
              <a:t> inhabitants are women. Moreover, about 34.1% of the total population lies in the 25-54 year old age bracket, providing Nepal with a significant working force in its ranks. </a:t>
            </a:r>
          </a:p>
          <a:p>
            <a:r>
              <a:rPr lang="en-US" sz="20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en-US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en-US" sz="2000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990600"/>
            <a:ext cx="7391400" cy="38862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362200" y="0"/>
            <a:ext cx="3962399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2060"/>
                </a:solidFill>
              </a:rPr>
              <a:t>The population  of Nepal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7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2600"/>
            <a:ext cx="3657601" cy="4191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062" y="1752600"/>
            <a:ext cx="3352800" cy="4191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Oval 3"/>
          <p:cNvSpPr/>
          <p:nvPr/>
        </p:nvSpPr>
        <p:spPr>
          <a:xfrm>
            <a:off x="2362200" y="457200"/>
            <a:ext cx="45720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The  temple of Nepal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1774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54369"/>
            <a:ext cx="4128655" cy="4343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231190"/>
            <a:ext cx="3995371" cy="436657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Rounded Rectangle 4"/>
          <p:cNvSpPr/>
          <p:nvPr/>
        </p:nvSpPr>
        <p:spPr>
          <a:xfrm>
            <a:off x="1828800" y="412173"/>
            <a:ext cx="5791200" cy="6858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Natural  beauty and cultural heritage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99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31830" y="52753"/>
            <a:ext cx="34290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002060"/>
                </a:solidFill>
              </a:rPr>
              <a:t>Vocabulary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668215" y="1752600"/>
            <a:ext cx="1981200" cy="9144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Temple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830" y="1181808"/>
            <a:ext cx="3200400" cy="2388211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920730" y="4405882"/>
            <a:ext cx="1816608" cy="865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Valley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338" y="3690008"/>
            <a:ext cx="3276600" cy="2297381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5832230" y="1842399"/>
            <a:ext cx="2532185" cy="82460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Holy place</a:t>
            </a:r>
            <a:endParaRPr lang="en-US" sz="3600" dirty="0"/>
          </a:p>
        </p:txBody>
      </p:sp>
      <p:sp>
        <p:nvSpPr>
          <p:cNvPr id="9" name="Left Arrow 8"/>
          <p:cNvSpPr/>
          <p:nvPr/>
        </p:nvSpPr>
        <p:spPr>
          <a:xfrm>
            <a:off x="6013938" y="4267200"/>
            <a:ext cx="2215662" cy="102776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Vale/dale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7035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205153" y="1066800"/>
            <a:ext cx="2157047" cy="9144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7030A0"/>
                </a:solidFill>
              </a:rPr>
              <a:t>Festival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04800" y="3886200"/>
            <a:ext cx="2209800" cy="9144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</a:rPr>
              <a:t>Mountain</a:t>
            </a:r>
            <a:endParaRPr lang="en-US" sz="3200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56616"/>
            <a:ext cx="2972722" cy="2590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092" y="3429000"/>
            <a:ext cx="3031337" cy="24383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Left Arrow 7"/>
          <p:cNvSpPr/>
          <p:nvPr/>
        </p:nvSpPr>
        <p:spPr>
          <a:xfrm>
            <a:off x="6018251" y="1219200"/>
            <a:ext cx="2058949" cy="865633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Function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6028426" y="3733801"/>
            <a:ext cx="2201174" cy="1042416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Hill/Rock</a:t>
            </a: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55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308513" y="180109"/>
            <a:ext cx="47244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Individual   work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763" y="2590800"/>
            <a:ext cx="4533900" cy="364439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600200" y="1451264"/>
            <a:ext cx="6400800" cy="9109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Write  5 sentences about Mount  Everest.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2840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618" y="2667000"/>
            <a:ext cx="4800600" cy="3581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2952750" y="304800"/>
            <a:ext cx="3238500" cy="9906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Group work</a:t>
            </a:r>
            <a:endParaRPr lang="en-US" sz="3600" dirty="0"/>
          </a:p>
        </p:txBody>
      </p:sp>
      <p:sp>
        <p:nvSpPr>
          <p:cNvPr id="3" name="Oval 2"/>
          <p:cNvSpPr/>
          <p:nvPr/>
        </p:nvSpPr>
        <p:spPr>
          <a:xfrm>
            <a:off x="152399" y="523009"/>
            <a:ext cx="203315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Group--A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2514600" y="1437409"/>
            <a:ext cx="4322618" cy="91440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Look at the picture and  about them.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3198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743200" y="287482"/>
            <a:ext cx="36576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bg2">
                    <a:lumMod val="90000"/>
                  </a:schemeClr>
                </a:solidFill>
              </a:rPr>
              <a:t>Group--B</a:t>
            </a:r>
            <a:endParaRPr lang="en-US" sz="440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773" y="2971800"/>
            <a:ext cx="4038600" cy="32003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>
          <a:xfrm>
            <a:off x="2057400" y="1551709"/>
            <a:ext cx="5257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C000"/>
                </a:solidFill>
              </a:rPr>
              <a:t>Write  4 sentences  about   </a:t>
            </a:r>
            <a:r>
              <a:rPr lang="en-US" sz="3600" dirty="0" err="1" smtClean="0">
                <a:solidFill>
                  <a:srgbClr val="FFC000"/>
                </a:solidFill>
              </a:rPr>
              <a:t>pokhara</a:t>
            </a:r>
            <a:r>
              <a:rPr lang="en-US" sz="3600" dirty="0" smtClean="0">
                <a:solidFill>
                  <a:srgbClr val="FFC000"/>
                </a:solidFill>
              </a:rPr>
              <a:t> valley.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60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095500" y="304800"/>
            <a:ext cx="4800600" cy="11430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EVALUATION</a:t>
            </a:r>
            <a:endParaRPr lang="en-US" sz="4400" dirty="0"/>
          </a:p>
        </p:txBody>
      </p:sp>
      <p:sp>
        <p:nvSpPr>
          <p:cNvPr id="5" name="Rectangle 4"/>
          <p:cNvSpPr/>
          <p:nvPr/>
        </p:nvSpPr>
        <p:spPr>
          <a:xfrm>
            <a:off x="304800" y="1676400"/>
            <a:ext cx="8534400" cy="3276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smtClean="0">
                <a:solidFill>
                  <a:srgbClr val="002060"/>
                </a:solidFill>
              </a:rPr>
              <a:t>*</a:t>
            </a:r>
            <a:r>
              <a:rPr lang="en-US" sz="3600" dirty="0" smtClean="0">
                <a:solidFill>
                  <a:srgbClr val="002060"/>
                </a:solidFill>
              </a:rPr>
              <a:t>What is the name of capita city of Nepal  ?</a:t>
            </a:r>
          </a:p>
          <a:p>
            <a:pPr algn="just"/>
            <a:r>
              <a:rPr lang="en-US" sz="3600" dirty="0" smtClean="0">
                <a:solidFill>
                  <a:srgbClr val="002060"/>
                </a:solidFill>
              </a:rPr>
              <a:t>*Where is </a:t>
            </a:r>
            <a:r>
              <a:rPr lang="en-US" sz="3600" dirty="0" err="1" smtClean="0">
                <a:solidFill>
                  <a:srgbClr val="002060"/>
                </a:solidFill>
              </a:rPr>
              <a:t>Pokhara</a:t>
            </a:r>
            <a:r>
              <a:rPr lang="en-US" sz="3600" dirty="0" smtClean="0">
                <a:solidFill>
                  <a:srgbClr val="002060"/>
                </a:solidFill>
              </a:rPr>
              <a:t>  valley?</a:t>
            </a:r>
          </a:p>
          <a:p>
            <a:pPr algn="just"/>
            <a:r>
              <a:rPr lang="en-US" sz="3600" dirty="0" smtClean="0">
                <a:solidFill>
                  <a:srgbClr val="002060"/>
                </a:solidFill>
              </a:rPr>
              <a:t>*Write 4 sentences about  the climate of Nepal?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6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998518" y="381000"/>
            <a:ext cx="5562600" cy="1295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002060"/>
                </a:solidFill>
              </a:rPr>
              <a:t>HOME TASK</a:t>
            </a:r>
            <a:endParaRPr lang="en-US" sz="4400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00" y="2667000"/>
            <a:ext cx="4648200" cy="3429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828800" y="1676400"/>
            <a:ext cx="6400800" cy="9906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Write  5 sentences  about  Mount Everest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247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0"/>
            <a:ext cx="8686800" cy="65546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3550" y="1040368"/>
            <a:ext cx="535305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657850" y="6031468"/>
            <a:ext cx="142875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Shamsul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160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228</Words>
  <Application>Microsoft Office PowerPoint</Application>
  <PresentationFormat>On-screen Show (4:3)</PresentationFormat>
  <Paragraphs>83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hp</cp:lastModifiedBy>
  <cp:revision>85</cp:revision>
  <dcterms:created xsi:type="dcterms:W3CDTF">2014-08-23T10:59:58Z</dcterms:created>
  <dcterms:modified xsi:type="dcterms:W3CDTF">2019-10-22T07:42:19Z</dcterms:modified>
</cp:coreProperties>
</file>