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81" r:id="rId6"/>
    <p:sldId id="285" r:id="rId7"/>
    <p:sldId id="282" r:id="rId8"/>
    <p:sldId id="261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>
      <p:cViewPr varScale="1">
        <p:scale>
          <a:sx n="79" d="100"/>
          <a:sy n="79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172B3-518C-41F0-8D21-816B2D9BE8DC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CFE213B-A973-4585-A201-45DC15C07D7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ব্যাংকারদের প্রতি  গুরুত্ব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6712EDA-33FF-48BB-89BD-49E580A1BC49}" type="parTrans" cxnId="{AF9F88F9-8AB2-4AD1-8DB4-F0DF17EA8C73}">
      <dgm:prSet/>
      <dgm:spPr/>
      <dgm:t>
        <a:bodyPr/>
        <a:lstStyle/>
        <a:p>
          <a:endParaRPr lang="en-US" sz="2800"/>
        </a:p>
      </dgm:t>
    </dgm:pt>
    <dgm:pt modelId="{97022942-488F-44FD-99EA-1B7F5B9168A2}" type="sibTrans" cxnId="{AF9F88F9-8AB2-4AD1-8DB4-F0DF17EA8C73}">
      <dgm:prSet/>
      <dgm:spPr/>
      <dgm:t>
        <a:bodyPr/>
        <a:lstStyle/>
        <a:p>
          <a:endParaRPr lang="en-US" sz="2800"/>
        </a:p>
      </dgm:t>
    </dgm:pt>
    <dgm:pt modelId="{FAB0DFA7-400E-4128-9282-896251F45CD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ব্যয়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 হ্রাস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0A26E0E-4AD5-4D19-9E64-CC777A89204B}" type="parTrans" cxnId="{71BFAB41-6B64-4A31-A2E3-3E8F89055881}">
      <dgm:prSet custT="1"/>
      <dgm:spPr/>
      <dgm:t>
        <a:bodyPr/>
        <a:lstStyle/>
        <a:p>
          <a:endParaRPr lang="en-US" sz="800"/>
        </a:p>
      </dgm:t>
    </dgm:pt>
    <dgm:pt modelId="{7137B75E-D9A2-4E96-AF01-2D24188016B5}" type="sibTrans" cxnId="{71BFAB41-6B64-4A31-A2E3-3E8F89055881}">
      <dgm:prSet/>
      <dgm:spPr/>
      <dgm:t>
        <a:bodyPr/>
        <a:lstStyle/>
        <a:p>
          <a:endParaRPr lang="en-US" sz="2800"/>
        </a:p>
      </dgm:t>
    </dgm:pt>
    <dgm:pt modelId="{18F11A5C-502B-404C-9109-253A81288A5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মুনাফা বৃদ্ধি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B1589B8-E952-4041-AA5B-DFECCE520860}" type="parTrans" cxnId="{C14476D6-4CDD-4B1D-9CE3-AC761CCE4175}">
      <dgm:prSet custT="1"/>
      <dgm:spPr/>
      <dgm:t>
        <a:bodyPr/>
        <a:lstStyle/>
        <a:p>
          <a:endParaRPr lang="en-US" sz="800"/>
        </a:p>
      </dgm:t>
    </dgm:pt>
    <dgm:pt modelId="{58257451-5331-4E26-9C8A-A3F1EEAF428E}" type="sibTrans" cxnId="{C14476D6-4CDD-4B1D-9CE3-AC761CCE4175}">
      <dgm:prSet/>
      <dgm:spPr/>
      <dgm:t>
        <a:bodyPr/>
        <a:lstStyle/>
        <a:p>
          <a:endParaRPr lang="en-US" sz="2800"/>
        </a:p>
      </dgm:t>
    </dgm:pt>
    <dgm:pt modelId="{901F36B3-ABDF-4DA1-A35D-66A9345B3EA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উন্নত সেবা প্রদান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8E78F25-2BAC-4EDD-A1D9-F4D0C1AFCC13}" type="parTrans" cxnId="{0643D05A-9CE4-48C8-A0F2-30B62EA7B337}">
      <dgm:prSet custT="1"/>
      <dgm:spPr/>
      <dgm:t>
        <a:bodyPr/>
        <a:lstStyle/>
        <a:p>
          <a:endParaRPr lang="en-US" sz="800"/>
        </a:p>
      </dgm:t>
    </dgm:pt>
    <dgm:pt modelId="{39E00745-9802-4AC3-A7CC-98AA7EEA5870}" type="sibTrans" cxnId="{0643D05A-9CE4-48C8-A0F2-30B62EA7B337}">
      <dgm:prSet/>
      <dgm:spPr/>
      <dgm:t>
        <a:bodyPr/>
        <a:lstStyle/>
        <a:p>
          <a:endParaRPr lang="en-US" sz="2800"/>
        </a:p>
      </dgm:t>
    </dgm:pt>
    <dgm:pt modelId="{8578DBEA-6A05-484A-B5CC-5ABAC5E972D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কাগজ নির্ভরতা হ্রাস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6D71F5-E5BE-4219-ABD5-FFAD43A4A41F}" type="parTrans" cxnId="{73563886-A876-4D6E-ABB0-6038D4868906}">
      <dgm:prSet custT="1"/>
      <dgm:spPr/>
      <dgm:t>
        <a:bodyPr/>
        <a:lstStyle/>
        <a:p>
          <a:endParaRPr lang="en-US" sz="800"/>
        </a:p>
      </dgm:t>
    </dgm:pt>
    <dgm:pt modelId="{D475F345-CDDD-46E2-B023-37CA05654CBE}" type="sibTrans" cxnId="{73563886-A876-4D6E-ABB0-6038D4868906}">
      <dgm:prSet/>
      <dgm:spPr/>
      <dgm:t>
        <a:bodyPr/>
        <a:lstStyle/>
        <a:p>
          <a:endParaRPr lang="en-US" sz="2800"/>
        </a:p>
      </dgm:t>
    </dgm:pt>
    <dgm:pt modelId="{BFF7E016-BE3D-4C14-96F8-74F86E5702E1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২৪ ঘন্টা সেবা প্রদান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A8A6B-CD05-45E6-B1E0-4BF1EC1F7D2E}" type="parTrans" cxnId="{B5D1B92B-C2A9-4BA5-ABAC-97FA7FD56AAA}">
      <dgm:prSet/>
      <dgm:spPr/>
      <dgm:t>
        <a:bodyPr/>
        <a:lstStyle/>
        <a:p>
          <a:endParaRPr lang="en-US"/>
        </a:p>
      </dgm:t>
    </dgm:pt>
    <dgm:pt modelId="{4BFE386D-A3D9-46CC-859A-5D407A67B997}" type="sibTrans" cxnId="{B5D1B92B-C2A9-4BA5-ABAC-97FA7FD56AAA}">
      <dgm:prSet/>
      <dgm:spPr/>
      <dgm:t>
        <a:bodyPr/>
        <a:lstStyle/>
        <a:p>
          <a:endParaRPr lang="en-US"/>
        </a:p>
      </dgm:t>
    </dgm:pt>
    <dgm:pt modelId="{D17AA893-D3FF-4E44-B477-7F280ABC30FB}" type="pres">
      <dgm:prSet presAssocID="{96B172B3-518C-41F0-8D21-816B2D9BE8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7D9193-220C-4DB6-9F5F-20F8572809DD}" type="pres">
      <dgm:prSet presAssocID="{CCFE213B-A973-4585-A201-45DC15C07D79}" presName="centerShape" presStyleLbl="node0" presStyleIdx="0" presStyleCnt="1" custScaleX="145403" custScaleY="126359"/>
      <dgm:spPr/>
      <dgm:t>
        <a:bodyPr/>
        <a:lstStyle/>
        <a:p>
          <a:endParaRPr lang="en-US"/>
        </a:p>
      </dgm:t>
    </dgm:pt>
    <dgm:pt modelId="{7FBC4618-BF86-46EE-AF94-5DE122B8503C}" type="pres">
      <dgm:prSet presAssocID="{90A26E0E-4AD5-4D19-9E64-CC777A89204B}" presName="Name9" presStyleLbl="parChTrans1D2" presStyleIdx="0" presStyleCnt="5"/>
      <dgm:spPr/>
      <dgm:t>
        <a:bodyPr/>
        <a:lstStyle/>
        <a:p>
          <a:endParaRPr lang="en-US"/>
        </a:p>
      </dgm:t>
    </dgm:pt>
    <dgm:pt modelId="{BA8ECEC5-D58C-4AA1-88BB-221456840D5F}" type="pres">
      <dgm:prSet presAssocID="{90A26E0E-4AD5-4D19-9E64-CC777A89204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DA021ED-EA5F-4177-9C1D-A946105382E8}" type="pres">
      <dgm:prSet presAssocID="{FAB0DFA7-400E-4128-9282-896251F45CD9}" presName="node" presStyleLbl="node1" presStyleIdx="0" presStyleCnt="5" custScaleX="131563" custScaleY="106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A5EF7-0696-4368-9AC2-1FF462F8D318}" type="pres">
      <dgm:prSet presAssocID="{FB1589B8-E952-4041-AA5B-DFECCE520860}" presName="Name9" presStyleLbl="parChTrans1D2" presStyleIdx="1" presStyleCnt="5"/>
      <dgm:spPr/>
      <dgm:t>
        <a:bodyPr/>
        <a:lstStyle/>
        <a:p>
          <a:endParaRPr lang="en-US"/>
        </a:p>
      </dgm:t>
    </dgm:pt>
    <dgm:pt modelId="{9FE9E0B3-B5A6-4E18-A556-97A2C95BD5D3}" type="pres">
      <dgm:prSet presAssocID="{FB1589B8-E952-4041-AA5B-DFECCE52086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3108A10-4B8D-49FF-B12A-2CDAE4C6DCEA}" type="pres">
      <dgm:prSet presAssocID="{18F11A5C-502B-404C-9109-253A81288A5F}" presName="node" presStyleLbl="node1" presStyleIdx="1" presStyleCnt="5" custScaleX="115674" custScaleY="110940" custRadScaleRad="130035" custRadScaleInc="5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EDDBE-9C15-426E-83AD-CF59FA3BB42B}" type="pres">
      <dgm:prSet presAssocID="{E06D71F5-E5BE-4219-ABD5-FFAD43A4A41F}" presName="Name9" presStyleLbl="parChTrans1D2" presStyleIdx="2" presStyleCnt="5"/>
      <dgm:spPr/>
      <dgm:t>
        <a:bodyPr/>
        <a:lstStyle/>
        <a:p>
          <a:endParaRPr lang="en-US"/>
        </a:p>
      </dgm:t>
    </dgm:pt>
    <dgm:pt modelId="{5089BA0D-B5D4-45DE-9E57-ADDD671EE562}" type="pres">
      <dgm:prSet presAssocID="{E06D71F5-E5BE-4219-ABD5-FFAD43A4A41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E761AA3-A759-4177-BF7B-7604B65E8AE6}" type="pres">
      <dgm:prSet presAssocID="{8578DBEA-6A05-484A-B5CC-5ABAC5E972D0}" presName="node" presStyleLbl="node1" presStyleIdx="2" presStyleCnt="5" custScaleX="125303" custScaleY="113981" custRadScaleRad="127500" custRadScaleInc="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C2D3F-EC75-4CDA-B535-B29FBB8ADAAC}" type="pres">
      <dgm:prSet presAssocID="{18E78F25-2BAC-4EDD-A1D9-F4D0C1AFCC13}" presName="Name9" presStyleLbl="parChTrans1D2" presStyleIdx="3" presStyleCnt="5"/>
      <dgm:spPr/>
      <dgm:t>
        <a:bodyPr/>
        <a:lstStyle/>
        <a:p>
          <a:endParaRPr lang="en-US"/>
        </a:p>
      </dgm:t>
    </dgm:pt>
    <dgm:pt modelId="{1AD2D1F0-E511-4712-B72C-80DA8163B763}" type="pres">
      <dgm:prSet presAssocID="{18E78F25-2BAC-4EDD-A1D9-F4D0C1AFCC1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4E3C200-528D-438D-872E-2D9C51A9F042}" type="pres">
      <dgm:prSet presAssocID="{901F36B3-ABDF-4DA1-A35D-66A9345B3EAE}" presName="node" presStyleLbl="node1" presStyleIdx="3" presStyleCnt="5" custScaleX="120800" custScaleY="111214" custRadScaleRad="110767" custRadScaleInc="-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15F0-2FEF-49E0-BE5C-B4E2AC35BCBF}" type="pres">
      <dgm:prSet presAssocID="{662A8A6B-CD05-45E6-B1E0-4BF1EC1F7D2E}" presName="Name9" presStyleLbl="parChTrans1D2" presStyleIdx="4" presStyleCnt="5"/>
      <dgm:spPr/>
      <dgm:t>
        <a:bodyPr/>
        <a:lstStyle/>
        <a:p>
          <a:endParaRPr lang="en-US"/>
        </a:p>
      </dgm:t>
    </dgm:pt>
    <dgm:pt modelId="{8DC739E2-4440-47F6-8850-735A23AB1272}" type="pres">
      <dgm:prSet presAssocID="{662A8A6B-CD05-45E6-B1E0-4BF1EC1F7D2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B695B8-74DB-4571-8D54-84DFE342F073}" type="pres">
      <dgm:prSet presAssocID="{BFF7E016-BE3D-4C14-96F8-74F86E5702E1}" presName="node" presStyleLbl="node1" presStyleIdx="4" presStyleCnt="5" custScaleX="130106" custScaleY="125516" custRadScaleRad="120089" custRadScaleInc="-3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241A4-053A-41E6-8AEA-F1821B439DA3}" type="presOf" srcId="{E06D71F5-E5BE-4219-ABD5-FFAD43A4A41F}" destId="{E80EDDBE-9C15-426E-83AD-CF59FA3BB42B}" srcOrd="0" destOrd="0" presId="urn:microsoft.com/office/officeart/2005/8/layout/radial1"/>
    <dgm:cxn modelId="{73563886-A876-4D6E-ABB0-6038D4868906}" srcId="{CCFE213B-A973-4585-A201-45DC15C07D79}" destId="{8578DBEA-6A05-484A-B5CC-5ABAC5E972D0}" srcOrd="2" destOrd="0" parTransId="{E06D71F5-E5BE-4219-ABD5-FFAD43A4A41F}" sibTransId="{D475F345-CDDD-46E2-B023-37CA05654CBE}"/>
    <dgm:cxn modelId="{F4C16184-68E0-4B80-B1EA-C9E56E2828A6}" type="presOf" srcId="{662A8A6B-CD05-45E6-B1E0-4BF1EC1F7D2E}" destId="{8DC739E2-4440-47F6-8850-735A23AB1272}" srcOrd="1" destOrd="0" presId="urn:microsoft.com/office/officeart/2005/8/layout/radial1"/>
    <dgm:cxn modelId="{F4165717-FE35-4950-99D1-7DE8056504E2}" type="presOf" srcId="{90A26E0E-4AD5-4D19-9E64-CC777A89204B}" destId="{BA8ECEC5-D58C-4AA1-88BB-221456840D5F}" srcOrd="1" destOrd="0" presId="urn:microsoft.com/office/officeart/2005/8/layout/radial1"/>
    <dgm:cxn modelId="{B5D1B92B-C2A9-4BA5-ABAC-97FA7FD56AAA}" srcId="{CCFE213B-A973-4585-A201-45DC15C07D79}" destId="{BFF7E016-BE3D-4C14-96F8-74F86E5702E1}" srcOrd="4" destOrd="0" parTransId="{662A8A6B-CD05-45E6-B1E0-4BF1EC1F7D2E}" sibTransId="{4BFE386D-A3D9-46CC-859A-5D407A67B997}"/>
    <dgm:cxn modelId="{69F44968-D4BB-44E1-B634-BE7D1D10E81A}" type="presOf" srcId="{96B172B3-518C-41F0-8D21-816B2D9BE8DC}" destId="{D17AA893-D3FF-4E44-B477-7F280ABC30FB}" srcOrd="0" destOrd="0" presId="urn:microsoft.com/office/officeart/2005/8/layout/radial1"/>
    <dgm:cxn modelId="{A98951C9-DAA4-4B6F-BFB1-EBB3E0D0DA2A}" type="presOf" srcId="{FAB0DFA7-400E-4128-9282-896251F45CD9}" destId="{6DA021ED-EA5F-4177-9C1D-A946105382E8}" srcOrd="0" destOrd="0" presId="urn:microsoft.com/office/officeart/2005/8/layout/radial1"/>
    <dgm:cxn modelId="{065FA02A-B2CF-436F-BE88-4889464A3788}" type="presOf" srcId="{E06D71F5-E5BE-4219-ABD5-FFAD43A4A41F}" destId="{5089BA0D-B5D4-45DE-9E57-ADDD671EE562}" srcOrd="1" destOrd="0" presId="urn:microsoft.com/office/officeart/2005/8/layout/radial1"/>
    <dgm:cxn modelId="{EBF32B3D-2DDA-448C-B533-120CFDBAD519}" type="presOf" srcId="{CCFE213B-A973-4585-A201-45DC15C07D79}" destId="{5C7D9193-220C-4DB6-9F5F-20F8572809DD}" srcOrd="0" destOrd="0" presId="urn:microsoft.com/office/officeart/2005/8/layout/radial1"/>
    <dgm:cxn modelId="{71BFAB41-6B64-4A31-A2E3-3E8F89055881}" srcId="{CCFE213B-A973-4585-A201-45DC15C07D79}" destId="{FAB0DFA7-400E-4128-9282-896251F45CD9}" srcOrd="0" destOrd="0" parTransId="{90A26E0E-4AD5-4D19-9E64-CC777A89204B}" sibTransId="{7137B75E-D9A2-4E96-AF01-2D24188016B5}"/>
    <dgm:cxn modelId="{62C7C02C-E3FE-4421-8A48-41DB845BA6BD}" type="presOf" srcId="{18E78F25-2BAC-4EDD-A1D9-F4D0C1AFCC13}" destId="{1AD2D1F0-E511-4712-B72C-80DA8163B763}" srcOrd="1" destOrd="0" presId="urn:microsoft.com/office/officeart/2005/8/layout/radial1"/>
    <dgm:cxn modelId="{5BD2266E-7CA9-4C01-8194-81144E8EA8A6}" type="presOf" srcId="{8578DBEA-6A05-484A-B5CC-5ABAC5E972D0}" destId="{8E761AA3-A759-4177-BF7B-7604B65E8AE6}" srcOrd="0" destOrd="0" presId="urn:microsoft.com/office/officeart/2005/8/layout/radial1"/>
    <dgm:cxn modelId="{4CE57345-9B4C-4392-A335-64C2C8BC334C}" type="presOf" srcId="{FB1589B8-E952-4041-AA5B-DFECCE520860}" destId="{9FE9E0B3-B5A6-4E18-A556-97A2C95BD5D3}" srcOrd="1" destOrd="0" presId="urn:microsoft.com/office/officeart/2005/8/layout/radial1"/>
    <dgm:cxn modelId="{B9D7C27C-8815-435C-B631-CFAFCF896FBF}" type="presOf" srcId="{901F36B3-ABDF-4DA1-A35D-66A9345B3EAE}" destId="{74E3C200-528D-438D-872E-2D9C51A9F042}" srcOrd="0" destOrd="0" presId="urn:microsoft.com/office/officeart/2005/8/layout/radial1"/>
    <dgm:cxn modelId="{0643D05A-9CE4-48C8-A0F2-30B62EA7B337}" srcId="{CCFE213B-A973-4585-A201-45DC15C07D79}" destId="{901F36B3-ABDF-4DA1-A35D-66A9345B3EAE}" srcOrd="3" destOrd="0" parTransId="{18E78F25-2BAC-4EDD-A1D9-F4D0C1AFCC13}" sibTransId="{39E00745-9802-4AC3-A7CC-98AA7EEA5870}"/>
    <dgm:cxn modelId="{682C6CFF-743F-4B67-ACE6-B015B92DAFA4}" type="presOf" srcId="{BFF7E016-BE3D-4C14-96F8-74F86E5702E1}" destId="{54B695B8-74DB-4571-8D54-84DFE342F073}" srcOrd="0" destOrd="0" presId="urn:microsoft.com/office/officeart/2005/8/layout/radial1"/>
    <dgm:cxn modelId="{AF9F88F9-8AB2-4AD1-8DB4-F0DF17EA8C73}" srcId="{96B172B3-518C-41F0-8D21-816B2D9BE8DC}" destId="{CCFE213B-A973-4585-A201-45DC15C07D79}" srcOrd="0" destOrd="0" parTransId="{86712EDA-33FF-48BB-89BD-49E580A1BC49}" sibTransId="{97022942-488F-44FD-99EA-1B7F5B9168A2}"/>
    <dgm:cxn modelId="{1689035F-5D2F-4BF8-8478-9731D25E94F1}" type="presOf" srcId="{FB1589B8-E952-4041-AA5B-DFECCE520860}" destId="{7C1A5EF7-0696-4368-9AC2-1FF462F8D318}" srcOrd="0" destOrd="0" presId="urn:microsoft.com/office/officeart/2005/8/layout/radial1"/>
    <dgm:cxn modelId="{F87729CB-9B6C-43F3-9AC7-7483AAC759E6}" type="presOf" srcId="{90A26E0E-4AD5-4D19-9E64-CC777A89204B}" destId="{7FBC4618-BF86-46EE-AF94-5DE122B8503C}" srcOrd="0" destOrd="0" presId="urn:microsoft.com/office/officeart/2005/8/layout/radial1"/>
    <dgm:cxn modelId="{55349B83-FDED-4925-8A33-C2F3A52DA36A}" type="presOf" srcId="{18E78F25-2BAC-4EDD-A1D9-F4D0C1AFCC13}" destId="{4F8C2D3F-EC75-4CDA-B535-B29FBB8ADAAC}" srcOrd="0" destOrd="0" presId="urn:microsoft.com/office/officeart/2005/8/layout/radial1"/>
    <dgm:cxn modelId="{A7D0482A-8978-4A1A-A66F-6FB7036C5C68}" type="presOf" srcId="{662A8A6B-CD05-45E6-B1E0-4BF1EC1F7D2E}" destId="{7F2815F0-2FEF-49E0-BE5C-B4E2AC35BCBF}" srcOrd="0" destOrd="0" presId="urn:microsoft.com/office/officeart/2005/8/layout/radial1"/>
    <dgm:cxn modelId="{C14476D6-4CDD-4B1D-9CE3-AC761CCE4175}" srcId="{CCFE213B-A973-4585-A201-45DC15C07D79}" destId="{18F11A5C-502B-404C-9109-253A81288A5F}" srcOrd="1" destOrd="0" parTransId="{FB1589B8-E952-4041-AA5B-DFECCE520860}" sibTransId="{58257451-5331-4E26-9C8A-A3F1EEAF428E}"/>
    <dgm:cxn modelId="{8909D3BC-B797-4A3A-85D0-76118630473A}" type="presOf" srcId="{18F11A5C-502B-404C-9109-253A81288A5F}" destId="{A3108A10-4B8D-49FF-B12A-2CDAE4C6DCEA}" srcOrd="0" destOrd="0" presId="urn:microsoft.com/office/officeart/2005/8/layout/radial1"/>
    <dgm:cxn modelId="{EF27803B-C906-4343-BB99-3E91DD57FF9C}" type="presParOf" srcId="{D17AA893-D3FF-4E44-B477-7F280ABC30FB}" destId="{5C7D9193-220C-4DB6-9F5F-20F8572809DD}" srcOrd="0" destOrd="0" presId="urn:microsoft.com/office/officeart/2005/8/layout/radial1"/>
    <dgm:cxn modelId="{880554AA-4AEA-4645-A788-974A16F1A23B}" type="presParOf" srcId="{D17AA893-D3FF-4E44-B477-7F280ABC30FB}" destId="{7FBC4618-BF86-46EE-AF94-5DE122B8503C}" srcOrd="1" destOrd="0" presId="urn:microsoft.com/office/officeart/2005/8/layout/radial1"/>
    <dgm:cxn modelId="{822B64E4-E2E5-4D32-930A-BF2C0EA39403}" type="presParOf" srcId="{7FBC4618-BF86-46EE-AF94-5DE122B8503C}" destId="{BA8ECEC5-D58C-4AA1-88BB-221456840D5F}" srcOrd="0" destOrd="0" presId="urn:microsoft.com/office/officeart/2005/8/layout/radial1"/>
    <dgm:cxn modelId="{34F3A30F-CEDF-4C2D-B168-873DC88F8F24}" type="presParOf" srcId="{D17AA893-D3FF-4E44-B477-7F280ABC30FB}" destId="{6DA021ED-EA5F-4177-9C1D-A946105382E8}" srcOrd="2" destOrd="0" presId="urn:microsoft.com/office/officeart/2005/8/layout/radial1"/>
    <dgm:cxn modelId="{4ACD00B4-0772-498B-8232-06A7B91DF522}" type="presParOf" srcId="{D17AA893-D3FF-4E44-B477-7F280ABC30FB}" destId="{7C1A5EF7-0696-4368-9AC2-1FF462F8D318}" srcOrd="3" destOrd="0" presId="urn:microsoft.com/office/officeart/2005/8/layout/radial1"/>
    <dgm:cxn modelId="{6DAB72FC-C9EA-4109-A417-BB755D66C746}" type="presParOf" srcId="{7C1A5EF7-0696-4368-9AC2-1FF462F8D318}" destId="{9FE9E0B3-B5A6-4E18-A556-97A2C95BD5D3}" srcOrd="0" destOrd="0" presId="urn:microsoft.com/office/officeart/2005/8/layout/radial1"/>
    <dgm:cxn modelId="{B5C28B69-3F9A-47BD-8BC5-B10B10EB46A0}" type="presParOf" srcId="{D17AA893-D3FF-4E44-B477-7F280ABC30FB}" destId="{A3108A10-4B8D-49FF-B12A-2CDAE4C6DCEA}" srcOrd="4" destOrd="0" presId="urn:microsoft.com/office/officeart/2005/8/layout/radial1"/>
    <dgm:cxn modelId="{6883124B-D293-4E80-A18D-B61586186C89}" type="presParOf" srcId="{D17AA893-D3FF-4E44-B477-7F280ABC30FB}" destId="{E80EDDBE-9C15-426E-83AD-CF59FA3BB42B}" srcOrd="5" destOrd="0" presId="urn:microsoft.com/office/officeart/2005/8/layout/radial1"/>
    <dgm:cxn modelId="{90DED76B-4DA6-40E9-A698-85AD18C2FEC5}" type="presParOf" srcId="{E80EDDBE-9C15-426E-83AD-CF59FA3BB42B}" destId="{5089BA0D-B5D4-45DE-9E57-ADDD671EE562}" srcOrd="0" destOrd="0" presId="urn:microsoft.com/office/officeart/2005/8/layout/radial1"/>
    <dgm:cxn modelId="{67C3E110-2108-4E75-AA0D-BC390781C7C4}" type="presParOf" srcId="{D17AA893-D3FF-4E44-B477-7F280ABC30FB}" destId="{8E761AA3-A759-4177-BF7B-7604B65E8AE6}" srcOrd="6" destOrd="0" presId="urn:microsoft.com/office/officeart/2005/8/layout/radial1"/>
    <dgm:cxn modelId="{85C29F00-98A1-499A-BB17-91CA82A7F8DB}" type="presParOf" srcId="{D17AA893-D3FF-4E44-B477-7F280ABC30FB}" destId="{4F8C2D3F-EC75-4CDA-B535-B29FBB8ADAAC}" srcOrd="7" destOrd="0" presId="urn:microsoft.com/office/officeart/2005/8/layout/radial1"/>
    <dgm:cxn modelId="{123B6B53-9DA6-4A5B-8447-CABF9DE4C367}" type="presParOf" srcId="{4F8C2D3F-EC75-4CDA-B535-B29FBB8ADAAC}" destId="{1AD2D1F0-E511-4712-B72C-80DA8163B763}" srcOrd="0" destOrd="0" presId="urn:microsoft.com/office/officeart/2005/8/layout/radial1"/>
    <dgm:cxn modelId="{A63AEC20-9FEF-4D15-B876-C1FC11841D35}" type="presParOf" srcId="{D17AA893-D3FF-4E44-B477-7F280ABC30FB}" destId="{74E3C200-528D-438D-872E-2D9C51A9F042}" srcOrd="8" destOrd="0" presId="urn:microsoft.com/office/officeart/2005/8/layout/radial1"/>
    <dgm:cxn modelId="{CB013969-C686-408C-B52F-A3503EAB87BD}" type="presParOf" srcId="{D17AA893-D3FF-4E44-B477-7F280ABC30FB}" destId="{7F2815F0-2FEF-49E0-BE5C-B4E2AC35BCBF}" srcOrd="9" destOrd="0" presId="urn:microsoft.com/office/officeart/2005/8/layout/radial1"/>
    <dgm:cxn modelId="{64DAEDDD-A2C6-4628-BAEE-CEB55196E9F0}" type="presParOf" srcId="{7F2815F0-2FEF-49E0-BE5C-B4E2AC35BCBF}" destId="{8DC739E2-4440-47F6-8850-735A23AB1272}" srcOrd="0" destOrd="0" presId="urn:microsoft.com/office/officeart/2005/8/layout/radial1"/>
    <dgm:cxn modelId="{6D1D7D21-BA01-42F2-9CA4-C8D417CA00CC}" type="presParOf" srcId="{D17AA893-D3FF-4E44-B477-7F280ABC30FB}" destId="{54B695B8-74DB-4571-8D54-84DFE342F07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54394-F048-438D-B123-E607D14A75AA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018AAB-66A7-4E85-A0CE-0B79C27AF9B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গ্রাহকদের প্রতি গুরুত্ব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2FB319E-C43A-4872-A619-EBD8FA6546F2}" type="parTrans" cxnId="{CC0F6440-55B6-40F0-8EA1-27803B311FE5}">
      <dgm:prSet/>
      <dgm:spPr/>
      <dgm:t>
        <a:bodyPr/>
        <a:lstStyle/>
        <a:p>
          <a:endParaRPr lang="en-US" sz="3600"/>
        </a:p>
      </dgm:t>
    </dgm:pt>
    <dgm:pt modelId="{61BCB1AC-155D-4A49-BD46-4E57BE7F31CE}" type="sibTrans" cxnId="{CC0F6440-55B6-40F0-8EA1-27803B311FE5}">
      <dgm:prSet/>
      <dgm:spPr/>
      <dgm:t>
        <a:bodyPr/>
        <a:lstStyle/>
        <a:p>
          <a:endParaRPr lang="en-US" sz="3600"/>
        </a:p>
      </dgm:t>
    </dgm:pt>
    <dgm:pt modelId="{49203ABA-551B-4DC6-A5A7-9321FCC1C2D4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সময়ের সাশ্রয়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F141CBB-2F25-4FC5-8FBF-4B064CD307E7}" type="parTrans" cxnId="{6618A03B-1947-4043-B59B-422FF8EA2290}">
      <dgm:prSet custT="1"/>
      <dgm:spPr/>
      <dgm:t>
        <a:bodyPr/>
        <a:lstStyle/>
        <a:p>
          <a:endParaRPr lang="en-US" sz="3600"/>
        </a:p>
      </dgm:t>
    </dgm:pt>
    <dgm:pt modelId="{4DC98AB7-009C-46E0-8797-D83734E81A45}" type="sibTrans" cxnId="{6618A03B-1947-4043-B59B-422FF8EA2290}">
      <dgm:prSet/>
      <dgm:spPr/>
      <dgm:t>
        <a:bodyPr/>
        <a:lstStyle/>
        <a:p>
          <a:endParaRPr lang="en-US" sz="3600"/>
        </a:p>
      </dgm:t>
    </dgm:pt>
    <dgm:pt modelId="{86BA90A9-C6F0-4EE6-A683-F6B94C86CC96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দ্রুত অর্থ স্থানান্তর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C14FE01-0B97-46F7-BBB1-879AF6CEBB06}" type="parTrans" cxnId="{C768630A-64C7-463A-8024-FE7BF63176D8}">
      <dgm:prSet custT="1"/>
      <dgm:spPr/>
      <dgm:t>
        <a:bodyPr/>
        <a:lstStyle/>
        <a:p>
          <a:endParaRPr lang="en-US" sz="3600"/>
        </a:p>
      </dgm:t>
    </dgm:pt>
    <dgm:pt modelId="{8851B601-4D99-4FB4-97B2-DD19FF025139}" type="sibTrans" cxnId="{C768630A-64C7-463A-8024-FE7BF63176D8}">
      <dgm:prSet/>
      <dgm:spPr/>
      <dgm:t>
        <a:bodyPr/>
        <a:lstStyle/>
        <a:p>
          <a:endParaRPr lang="en-US" sz="3600"/>
        </a:p>
      </dgm:t>
    </dgm:pt>
    <dgm:pt modelId="{01DB51F7-A621-461A-BFBE-71C8DC7676A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দ্রুত তথ্য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018D222-340C-471C-9F47-290C67C00379}" type="parTrans" cxnId="{A503061C-3FF8-497D-8D9A-2AC4F55EAC0C}">
      <dgm:prSet custT="1"/>
      <dgm:spPr/>
      <dgm:t>
        <a:bodyPr/>
        <a:lstStyle/>
        <a:p>
          <a:endParaRPr lang="en-US" sz="3600"/>
        </a:p>
      </dgm:t>
    </dgm:pt>
    <dgm:pt modelId="{88724D2D-3947-4646-906E-3C112FA03A7C}" type="sibTrans" cxnId="{A503061C-3FF8-497D-8D9A-2AC4F55EAC0C}">
      <dgm:prSet/>
      <dgm:spPr/>
      <dgm:t>
        <a:bodyPr/>
        <a:lstStyle/>
        <a:p>
          <a:endParaRPr lang="en-US" sz="3600"/>
        </a:p>
      </dgm:t>
    </dgm:pt>
    <dgm:pt modelId="{752CD667-B8FF-4E4B-9E48-349B7D968D80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নিরাপদ লেনদেন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ABC6DB-62C6-4298-B681-ACAD5D8A1F32}" type="parTrans" cxnId="{E43D4497-3B35-4000-8712-3BA8F2E9F2AA}">
      <dgm:prSet custT="1"/>
      <dgm:spPr/>
      <dgm:t>
        <a:bodyPr/>
        <a:lstStyle/>
        <a:p>
          <a:endParaRPr lang="en-US" sz="3600"/>
        </a:p>
      </dgm:t>
    </dgm:pt>
    <dgm:pt modelId="{475F4FB5-A317-433E-BB80-4FDAD1915008}" type="sibTrans" cxnId="{E43D4497-3B35-4000-8712-3BA8F2E9F2AA}">
      <dgm:prSet/>
      <dgm:spPr/>
      <dgm:t>
        <a:bodyPr/>
        <a:lstStyle/>
        <a:p>
          <a:endParaRPr lang="en-US" sz="3600"/>
        </a:p>
      </dgm:t>
    </dgm:pt>
    <dgm:pt modelId="{86A00A05-8227-4896-BBAB-4A838284C928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বিভিন্নমুখী সেবা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FBE5121-257D-4102-8E5A-C4D73938541F}" type="parTrans" cxnId="{1D958BBE-2C88-4E3C-99E4-A2BB07A42862}">
      <dgm:prSet custT="1"/>
      <dgm:spPr/>
      <dgm:t>
        <a:bodyPr/>
        <a:lstStyle/>
        <a:p>
          <a:endParaRPr lang="en-US" sz="3600"/>
        </a:p>
      </dgm:t>
    </dgm:pt>
    <dgm:pt modelId="{1376DB24-C62C-4ACB-B21E-29E530E8E33B}" type="sibTrans" cxnId="{1D958BBE-2C88-4E3C-99E4-A2BB07A42862}">
      <dgm:prSet/>
      <dgm:spPr/>
      <dgm:t>
        <a:bodyPr/>
        <a:lstStyle/>
        <a:p>
          <a:endParaRPr lang="en-US" sz="3600"/>
        </a:p>
      </dgm:t>
    </dgm:pt>
    <dgm:pt modelId="{C6595BAE-A546-4A16-87A9-57F3F2725B0C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২৪ ঘন্টা সেবা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C12AF6E-6BB9-46AA-8430-2F15560344AA}" type="parTrans" cxnId="{BB964548-DD56-4FD6-B9AB-C8408C6EA0BE}">
      <dgm:prSet custT="1"/>
      <dgm:spPr/>
      <dgm:t>
        <a:bodyPr/>
        <a:lstStyle/>
        <a:p>
          <a:endParaRPr lang="en-US" sz="3600"/>
        </a:p>
      </dgm:t>
    </dgm:pt>
    <dgm:pt modelId="{8713EAF3-257E-42B0-A076-EA2340DF37EC}" type="sibTrans" cxnId="{BB964548-DD56-4FD6-B9AB-C8408C6EA0BE}">
      <dgm:prSet/>
      <dgm:spPr/>
      <dgm:t>
        <a:bodyPr/>
        <a:lstStyle/>
        <a:p>
          <a:endParaRPr lang="en-US" sz="3600"/>
        </a:p>
      </dgm:t>
    </dgm:pt>
    <dgm:pt modelId="{D93EEF10-5892-4D23-90AC-A54F200FB8E1}" type="pres">
      <dgm:prSet presAssocID="{DF254394-F048-438D-B123-E607D14A75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E5557-AB10-4607-9902-12E80985DC7C}" type="pres">
      <dgm:prSet presAssocID="{A6018AAB-66A7-4E85-A0CE-0B79C27AF9B1}" presName="centerShape" presStyleLbl="node0" presStyleIdx="0" presStyleCnt="1" custScaleX="145811" custScaleY="130485"/>
      <dgm:spPr/>
      <dgm:t>
        <a:bodyPr/>
        <a:lstStyle/>
        <a:p>
          <a:endParaRPr lang="en-US"/>
        </a:p>
      </dgm:t>
    </dgm:pt>
    <dgm:pt modelId="{407FAD14-7FB9-4161-BA32-A5972AF96B53}" type="pres">
      <dgm:prSet presAssocID="{0F141CBB-2F25-4FC5-8FBF-4B064CD307E7}" presName="Name9" presStyleLbl="parChTrans1D2" presStyleIdx="0" presStyleCnt="6"/>
      <dgm:spPr/>
      <dgm:t>
        <a:bodyPr/>
        <a:lstStyle/>
        <a:p>
          <a:endParaRPr lang="en-US"/>
        </a:p>
      </dgm:t>
    </dgm:pt>
    <dgm:pt modelId="{FA2AD917-33EB-44B2-B27C-1C8DF8DA3A75}" type="pres">
      <dgm:prSet presAssocID="{0F141CBB-2F25-4FC5-8FBF-4B064CD307E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9636B75-349E-4EFC-9B8C-5BD4412BF983}" type="pres">
      <dgm:prSet presAssocID="{49203ABA-551B-4DC6-A5A7-9321FCC1C2D4}" presName="node" presStyleLbl="node1" presStyleIdx="0" presStyleCnt="6" custScaleX="128444" custScaleY="102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84BF2-BA64-497D-9A76-51FD72FB60FC}" type="pres">
      <dgm:prSet presAssocID="{6C14FE01-0B97-46F7-BBB1-879AF6CEBB06}" presName="Name9" presStyleLbl="parChTrans1D2" presStyleIdx="1" presStyleCnt="6"/>
      <dgm:spPr/>
      <dgm:t>
        <a:bodyPr/>
        <a:lstStyle/>
        <a:p>
          <a:endParaRPr lang="en-US"/>
        </a:p>
      </dgm:t>
    </dgm:pt>
    <dgm:pt modelId="{C174444E-007F-4941-9B82-7035E9A734D5}" type="pres">
      <dgm:prSet presAssocID="{6C14FE01-0B97-46F7-BBB1-879AF6CEBB0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E8BEFF8-A907-4423-B100-060B70A8418B}" type="pres">
      <dgm:prSet presAssocID="{86BA90A9-C6F0-4EE6-A683-F6B94C86CC96}" presName="node" presStyleLbl="node1" presStyleIdx="1" presStyleCnt="6" custScaleX="122326" custScaleY="114871" custRadScaleRad="148485" custRadScaleInc="3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71402-D2F2-4674-A7AF-A18881146293}" type="pres">
      <dgm:prSet presAssocID="{0018D222-340C-471C-9F47-290C67C00379}" presName="Name9" presStyleLbl="parChTrans1D2" presStyleIdx="2" presStyleCnt="6"/>
      <dgm:spPr/>
      <dgm:t>
        <a:bodyPr/>
        <a:lstStyle/>
        <a:p>
          <a:endParaRPr lang="en-US"/>
        </a:p>
      </dgm:t>
    </dgm:pt>
    <dgm:pt modelId="{7E7913A0-D938-4B61-B694-5344CB099944}" type="pres">
      <dgm:prSet presAssocID="{0018D222-340C-471C-9F47-290C67C0037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E3F039A-1A16-4EC6-AAAC-C62B4972F925}" type="pres">
      <dgm:prSet presAssocID="{01DB51F7-A621-461A-BFBE-71C8DC7676AB}" presName="node" presStyleLbl="node1" presStyleIdx="2" presStyleCnt="6" custScaleX="128546" custScaleY="110383" custRadScaleRad="143706" custRadScaleInc="-12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82F1C-066F-466F-A398-837E77B1C2D6}" type="pres">
      <dgm:prSet presAssocID="{40ABC6DB-62C6-4298-B681-ACAD5D8A1F32}" presName="Name9" presStyleLbl="parChTrans1D2" presStyleIdx="3" presStyleCnt="6"/>
      <dgm:spPr/>
      <dgm:t>
        <a:bodyPr/>
        <a:lstStyle/>
        <a:p>
          <a:endParaRPr lang="en-US"/>
        </a:p>
      </dgm:t>
    </dgm:pt>
    <dgm:pt modelId="{F05EBA7B-21A7-47C8-A22B-738B500FB741}" type="pres">
      <dgm:prSet presAssocID="{40ABC6DB-62C6-4298-B681-ACAD5D8A1F3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18850D3-C28B-4398-A247-FB692F167F71}" type="pres">
      <dgm:prSet presAssocID="{752CD667-B8FF-4E4B-9E48-349B7D968D80}" presName="node" presStyleLbl="node1" presStyleIdx="3" presStyleCnt="6" custScaleX="111069" custScaleY="99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28479-FE30-43D8-9718-9E4599A34359}" type="pres">
      <dgm:prSet presAssocID="{0FBE5121-257D-4102-8E5A-C4D73938541F}" presName="Name9" presStyleLbl="parChTrans1D2" presStyleIdx="4" presStyleCnt="6"/>
      <dgm:spPr/>
      <dgm:t>
        <a:bodyPr/>
        <a:lstStyle/>
        <a:p>
          <a:endParaRPr lang="en-US"/>
        </a:p>
      </dgm:t>
    </dgm:pt>
    <dgm:pt modelId="{BB16D0B7-3C05-43DF-B0A4-28FA7BCE0929}" type="pres">
      <dgm:prSet presAssocID="{0FBE5121-257D-4102-8E5A-C4D73938541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5186EE-C744-43B8-BD29-AFBA436DB23B}" type="pres">
      <dgm:prSet presAssocID="{86A00A05-8227-4896-BBAB-4A838284C928}" presName="node" presStyleLbl="node1" presStyleIdx="4" presStyleCnt="6" custScaleX="123252" custScaleY="119037" custRadScaleRad="139270" custRadScaleInc="-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1BF09-47A8-4152-AD7C-F46AEAE04173}" type="pres">
      <dgm:prSet presAssocID="{2C12AF6E-6BB9-46AA-8430-2F15560344AA}" presName="Name9" presStyleLbl="parChTrans1D2" presStyleIdx="5" presStyleCnt="6"/>
      <dgm:spPr/>
      <dgm:t>
        <a:bodyPr/>
        <a:lstStyle/>
        <a:p>
          <a:endParaRPr lang="en-US"/>
        </a:p>
      </dgm:t>
    </dgm:pt>
    <dgm:pt modelId="{81C76A48-22E3-479E-95F4-9170304B4194}" type="pres">
      <dgm:prSet presAssocID="{2C12AF6E-6BB9-46AA-8430-2F15560344A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6A26CF5-5932-4B5C-A87A-F42B4CB0225D}" type="pres">
      <dgm:prSet presAssocID="{C6595BAE-A546-4A16-87A9-57F3F2725B0C}" presName="node" presStyleLbl="node1" presStyleIdx="5" presStyleCnt="6" custScaleX="123587" custScaleY="110138" custRadScaleRad="143718" custRadScaleInc="2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8630A-64C7-463A-8024-FE7BF63176D8}" srcId="{A6018AAB-66A7-4E85-A0CE-0B79C27AF9B1}" destId="{86BA90A9-C6F0-4EE6-A683-F6B94C86CC96}" srcOrd="1" destOrd="0" parTransId="{6C14FE01-0B97-46F7-BBB1-879AF6CEBB06}" sibTransId="{8851B601-4D99-4FB4-97B2-DD19FF025139}"/>
    <dgm:cxn modelId="{DE8C7A40-A8F3-4FA3-8973-AC52473C7823}" type="presOf" srcId="{0F141CBB-2F25-4FC5-8FBF-4B064CD307E7}" destId="{407FAD14-7FB9-4161-BA32-A5972AF96B53}" srcOrd="0" destOrd="0" presId="urn:microsoft.com/office/officeart/2005/8/layout/radial1"/>
    <dgm:cxn modelId="{6618A03B-1947-4043-B59B-422FF8EA2290}" srcId="{A6018AAB-66A7-4E85-A0CE-0B79C27AF9B1}" destId="{49203ABA-551B-4DC6-A5A7-9321FCC1C2D4}" srcOrd="0" destOrd="0" parTransId="{0F141CBB-2F25-4FC5-8FBF-4B064CD307E7}" sibTransId="{4DC98AB7-009C-46E0-8797-D83734E81A45}"/>
    <dgm:cxn modelId="{E43D4497-3B35-4000-8712-3BA8F2E9F2AA}" srcId="{A6018AAB-66A7-4E85-A0CE-0B79C27AF9B1}" destId="{752CD667-B8FF-4E4B-9E48-349B7D968D80}" srcOrd="3" destOrd="0" parTransId="{40ABC6DB-62C6-4298-B681-ACAD5D8A1F32}" sibTransId="{475F4FB5-A317-433E-BB80-4FDAD1915008}"/>
    <dgm:cxn modelId="{7FA908B4-0A97-4E4E-ADE9-6983AB4B29DF}" type="presOf" srcId="{0F141CBB-2F25-4FC5-8FBF-4B064CD307E7}" destId="{FA2AD917-33EB-44B2-B27C-1C8DF8DA3A75}" srcOrd="1" destOrd="0" presId="urn:microsoft.com/office/officeart/2005/8/layout/radial1"/>
    <dgm:cxn modelId="{BCDB62DF-B613-49C2-99E5-30931F8372C2}" type="presOf" srcId="{40ABC6DB-62C6-4298-B681-ACAD5D8A1F32}" destId="{F05EBA7B-21A7-47C8-A22B-738B500FB741}" srcOrd="1" destOrd="0" presId="urn:microsoft.com/office/officeart/2005/8/layout/radial1"/>
    <dgm:cxn modelId="{2FCCB3CF-429F-493A-86B2-63B455266945}" type="presOf" srcId="{6C14FE01-0B97-46F7-BBB1-879AF6CEBB06}" destId="{65684BF2-BA64-497D-9A76-51FD72FB60FC}" srcOrd="0" destOrd="0" presId="urn:microsoft.com/office/officeart/2005/8/layout/radial1"/>
    <dgm:cxn modelId="{4DCFDB4D-EC99-4467-983B-F85DDBFBAECA}" type="presOf" srcId="{49203ABA-551B-4DC6-A5A7-9321FCC1C2D4}" destId="{C9636B75-349E-4EFC-9B8C-5BD4412BF983}" srcOrd="0" destOrd="0" presId="urn:microsoft.com/office/officeart/2005/8/layout/radial1"/>
    <dgm:cxn modelId="{AA89791F-0C51-483A-BA70-0407569D3C10}" type="presOf" srcId="{C6595BAE-A546-4A16-87A9-57F3F2725B0C}" destId="{C6A26CF5-5932-4B5C-A87A-F42B4CB0225D}" srcOrd="0" destOrd="0" presId="urn:microsoft.com/office/officeart/2005/8/layout/radial1"/>
    <dgm:cxn modelId="{0F7177EE-6431-4222-8520-F59AE477E428}" type="presOf" srcId="{A6018AAB-66A7-4E85-A0CE-0B79C27AF9B1}" destId="{A66E5557-AB10-4607-9902-12E80985DC7C}" srcOrd="0" destOrd="0" presId="urn:microsoft.com/office/officeart/2005/8/layout/radial1"/>
    <dgm:cxn modelId="{31F1D679-A858-4C6C-B24E-2499AE0E4458}" type="presOf" srcId="{2C12AF6E-6BB9-46AA-8430-2F15560344AA}" destId="{4E21BF09-47A8-4152-AD7C-F46AEAE04173}" srcOrd="0" destOrd="0" presId="urn:microsoft.com/office/officeart/2005/8/layout/radial1"/>
    <dgm:cxn modelId="{080F10BD-3B1A-40E2-A431-104DC4D6CBF8}" type="presOf" srcId="{40ABC6DB-62C6-4298-B681-ACAD5D8A1F32}" destId="{CBB82F1C-066F-466F-A398-837E77B1C2D6}" srcOrd="0" destOrd="0" presId="urn:microsoft.com/office/officeart/2005/8/layout/radial1"/>
    <dgm:cxn modelId="{48BB3198-DAEC-4A16-ABE9-30E9137056B1}" type="presOf" srcId="{86A00A05-8227-4896-BBAB-4A838284C928}" destId="{075186EE-C744-43B8-BD29-AFBA436DB23B}" srcOrd="0" destOrd="0" presId="urn:microsoft.com/office/officeart/2005/8/layout/radial1"/>
    <dgm:cxn modelId="{F72D2D79-EC65-4826-BD32-635B66BF8612}" type="presOf" srcId="{0018D222-340C-471C-9F47-290C67C00379}" destId="{4D071402-D2F2-4674-A7AF-A18881146293}" srcOrd="0" destOrd="0" presId="urn:microsoft.com/office/officeart/2005/8/layout/radial1"/>
    <dgm:cxn modelId="{CF55DD98-A79B-4DB2-8E18-55D162DD5C6F}" type="presOf" srcId="{86BA90A9-C6F0-4EE6-A683-F6B94C86CC96}" destId="{4E8BEFF8-A907-4423-B100-060B70A8418B}" srcOrd="0" destOrd="0" presId="urn:microsoft.com/office/officeart/2005/8/layout/radial1"/>
    <dgm:cxn modelId="{CC0F6440-55B6-40F0-8EA1-27803B311FE5}" srcId="{DF254394-F048-438D-B123-E607D14A75AA}" destId="{A6018AAB-66A7-4E85-A0CE-0B79C27AF9B1}" srcOrd="0" destOrd="0" parTransId="{72FB319E-C43A-4872-A619-EBD8FA6546F2}" sibTransId="{61BCB1AC-155D-4A49-BD46-4E57BE7F31CE}"/>
    <dgm:cxn modelId="{10588710-FE36-40CD-B0CE-8A71A188FF7E}" type="presOf" srcId="{01DB51F7-A621-461A-BFBE-71C8DC7676AB}" destId="{5E3F039A-1A16-4EC6-AAAC-C62B4972F925}" srcOrd="0" destOrd="0" presId="urn:microsoft.com/office/officeart/2005/8/layout/radial1"/>
    <dgm:cxn modelId="{7485662D-D61B-49C2-B10A-59D951EC0695}" type="presOf" srcId="{6C14FE01-0B97-46F7-BBB1-879AF6CEBB06}" destId="{C174444E-007F-4941-9B82-7035E9A734D5}" srcOrd="1" destOrd="0" presId="urn:microsoft.com/office/officeart/2005/8/layout/radial1"/>
    <dgm:cxn modelId="{14F7A976-1436-4497-90C6-33425B79624D}" type="presOf" srcId="{0FBE5121-257D-4102-8E5A-C4D73938541F}" destId="{FB928479-FE30-43D8-9718-9E4599A34359}" srcOrd="0" destOrd="0" presId="urn:microsoft.com/office/officeart/2005/8/layout/radial1"/>
    <dgm:cxn modelId="{D81E0BAE-8353-473F-B6CC-EE154F11A089}" type="presOf" srcId="{0018D222-340C-471C-9F47-290C67C00379}" destId="{7E7913A0-D938-4B61-B694-5344CB099944}" srcOrd="1" destOrd="0" presId="urn:microsoft.com/office/officeart/2005/8/layout/radial1"/>
    <dgm:cxn modelId="{2C2F2AB0-AC1C-489A-B4F2-92C95102EBC6}" type="presOf" srcId="{752CD667-B8FF-4E4B-9E48-349B7D968D80}" destId="{718850D3-C28B-4398-A247-FB692F167F71}" srcOrd="0" destOrd="0" presId="urn:microsoft.com/office/officeart/2005/8/layout/radial1"/>
    <dgm:cxn modelId="{1D958BBE-2C88-4E3C-99E4-A2BB07A42862}" srcId="{A6018AAB-66A7-4E85-A0CE-0B79C27AF9B1}" destId="{86A00A05-8227-4896-BBAB-4A838284C928}" srcOrd="4" destOrd="0" parTransId="{0FBE5121-257D-4102-8E5A-C4D73938541F}" sibTransId="{1376DB24-C62C-4ACB-B21E-29E530E8E33B}"/>
    <dgm:cxn modelId="{0495628C-A4F7-464B-A261-E099BF556941}" type="presOf" srcId="{DF254394-F048-438D-B123-E607D14A75AA}" destId="{D93EEF10-5892-4D23-90AC-A54F200FB8E1}" srcOrd="0" destOrd="0" presId="urn:microsoft.com/office/officeart/2005/8/layout/radial1"/>
    <dgm:cxn modelId="{43A06367-1B4F-4BA3-AD02-DF698D57E5B4}" type="presOf" srcId="{0FBE5121-257D-4102-8E5A-C4D73938541F}" destId="{BB16D0B7-3C05-43DF-B0A4-28FA7BCE0929}" srcOrd="1" destOrd="0" presId="urn:microsoft.com/office/officeart/2005/8/layout/radial1"/>
    <dgm:cxn modelId="{BB964548-DD56-4FD6-B9AB-C8408C6EA0BE}" srcId="{A6018AAB-66A7-4E85-A0CE-0B79C27AF9B1}" destId="{C6595BAE-A546-4A16-87A9-57F3F2725B0C}" srcOrd="5" destOrd="0" parTransId="{2C12AF6E-6BB9-46AA-8430-2F15560344AA}" sibTransId="{8713EAF3-257E-42B0-A076-EA2340DF37EC}"/>
    <dgm:cxn modelId="{A503061C-3FF8-497D-8D9A-2AC4F55EAC0C}" srcId="{A6018AAB-66A7-4E85-A0CE-0B79C27AF9B1}" destId="{01DB51F7-A621-461A-BFBE-71C8DC7676AB}" srcOrd="2" destOrd="0" parTransId="{0018D222-340C-471C-9F47-290C67C00379}" sibTransId="{88724D2D-3947-4646-906E-3C112FA03A7C}"/>
    <dgm:cxn modelId="{DAF14924-9942-4FB0-959C-5C994FE5C6C2}" type="presOf" srcId="{2C12AF6E-6BB9-46AA-8430-2F15560344AA}" destId="{81C76A48-22E3-479E-95F4-9170304B4194}" srcOrd="1" destOrd="0" presId="urn:microsoft.com/office/officeart/2005/8/layout/radial1"/>
    <dgm:cxn modelId="{CA9B5810-1373-40EB-B956-5AF4D09B9589}" type="presParOf" srcId="{D93EEF10-5892-4D23-90AC-A54F200FB8E1}" destId="{A66E5557-AB10-4607-9902-12E80985DC7C}" srcOrd="0" destOrd="0" presId="urn:microsoft.com/office/officeart/2005/8/layout/radial1"/>
    <dgm:cxn modelId="{B2D7EA42-2740-41A7-A610-4DBF2BBF8117}" type="presParOf" srcId="{D93EEF10-5892-4D23-90AC-A54F200FB8E1}" destId="{407FAD14-7FB9-4161-BA32-A5972AF96B53}" srcOrd="1" destOrd="0" presId="urn:microsoft.com/office/officeart/2005/8/layout/radial1"/>
    <dgm:cxn modelId="{C12997F6-4771-4A85-990B-3F4E97766D22}" type="presParOf" srcId="{407FAD14-7FB9-4161-BA32-A5972AF96B53}" destId="{FA2AD917-33EB-44B2-B27C-1C8DF8DA3A75}" srcOrd="0" destOrd="0" presId="urn:microsoft.com/office/officeart/2005/8/layout/radial1"/>
    <dgm:cxn modelId="{3F350BF1-6C43-44D4-BD79-78FE395DF07E}" type="presParOf" srcId="{D93EEF10-5892-4D23-90AC-A54F200FB8E1}" destId="{C9636B75-349E-4EFC-9B8C-5BD4412BF983}" srcOrd="2" destOrd="0" presId="urn:microsoft.com/office/officeart/2005/8/layout/radial1"/>
    <dgm:cxn modelId="{29FE9FBC-68DE-4684-8FF3-D202CD4BBBA0}" type="presParOf" srcId="{D93EEF10-5892-4D23-90AC-A54F200FB8E1}" destId="{65684BF2-BA64-497D-9A76-51FD72FB60FC}" srcOrd="3" destOrd="0" presId="urn:microsoft.com/office/officeart/2005/8/layout/radial1"/>
    <dgm:cxn modelId="{280492C6-180D-4C97-86E6-B012595F8236}" type="presParOf" srcId="{65684BF2-BA64-497D-9A76-51FD72FB60FC}" destId="{C174444E-007F-4941-9B82-7035E9A734D5}" srcOrd="0" destOrd="0" presId="urn:microsoft.com/office/officeart/2005/8/layout/radial1"/>
    <dgm:cxn modelId="{64AA9D17-2775-4E61-81CD-AE966FF798E0}" type="presParOf" srcId="{D93EEF10-5892-4D23-90AC-A54F200FB8E1}" destId="{4E8BEFF8-A907-4423-B100-060B70A8418B}" srcOrd="4" destOrd="0" presId="urn:microsoft.com/office/officeart/2005/8/layout/radial1"/>
    <dgm:cxn modelId="{4BFDA7C4-F7E0-484A-AB86-F4FE043497B5}" type="presParOf" srcId="{D93EEF10-5892-4D23-90AC-A54F200FB8E1}" destId="{4D071402-D2F2-4674-A7AF-A18881146293}" srcOrd="5" destOrd="0" presId="urn:microsoft.com/office/officeart/2005/8/layout/radial1"/>
    <dgm:cxn modelId="{5D262DA2-6A07-4320-B458-B850EBBF0CBA}" type="presParOf" srcId="{4D071402-D2F2-4674-A7AF-A18881146293}" destId="{7E7913A0-D938-4B61-B694-5344CB099944}" srcOrd="0" destOrd="0" presId="urn:microsoft.com/office/officeart/2005/8/layout/radial1"/>
    <dgm:cxn modelId="{87EDD753-0CF7-406A-9332-2843B6495C39}" type="presParOf" srcId="{D93EEF10-5892-4D23-90AC-A54F200FB8E1}" destId="{5E3F039A-1A16-4EC6-AAAC-C62B4972F925}" srcOrd="6" destOrd="0" presId="urn:microsoft.com/office/officeart/2005/8/layout/radial1"/>
    <dgm:cxn modelId="{81D9DF8F-E7CC-4815-A39B-9CB332542761}" type="presParOf" srcId="{D93EEF10-5892-4D23-90AC-A54F200FB8E1}" destId="{CBB82F1C-066F-466F-A398-837E77B1C2D6}" srcOrd="7" destOrd="0" presId="urn:microsoft.com/office/officeart/2005/8/layout/radial1"/>
    <dgm:cxn modelId="{4762F4DC-070B-4138-A3D3-A0C652F77B86}" type="presParOf" srcId="{CBB82F1C-066F-466F-A398-837E77B1C2D6}" destId="{F05EBA7B-21A7-47C8-A22B-738B500FB741}" srcOrd="0" destOrd="0" presId="urn:microsoft.com/office/officeart/2005/8/layout/radial1"/>
    <dgm:cxn modelId="{91E3F961-C1E7-48AF-86C3-C28E0049BFB9}" type="presParOf" srcId="{D93EEF10-5892-4D23-90AC-A54F200FB8E1}" destId="{718850D3-C28B-4398-A247-FB692F167F71}" srcOrd="8" destOrd="0" presId="urn:microsoft.com/office/officeart/2005/8/layout/radial1"/>
    <dgm:cxn modelId="{E2F0F7BD-39F5-42B4-86E0-1B054D0046E1}" type="presParOf" srcId="{D93EEF10-5892-4D23-90AC-A54F200FB8E1}" destId="{FB928479-FE30-43D8-9718-9E4599A34359}" srcOrd="9" destOrd="0" presId="urn:microsoft.com/office/officeart/2005/8/layout/radial1"/>
    <dgm:cxn modelId="{5F065E14-1404-4D3C-98B2-28D2E517CA2E}" type="presParOf" srcId="{FB928479-FE30-43D8-9718-9E4599A34359}" destId="{BB16D0B7-3C05-43DF-B0A4-28FA7BCE0929}" srcOrd="0" destOrd="0" presId="urn:microsoft.com/office/officeart/2005/8/layout/radial1"/>
    <dgm:cxn modelId="{24E68A2F-6D7F-4B37-B82F-173FE9273061}" type="presParOf" srcId="{D93EEF10-5892-4D23-90AC-A54F200FB8E1}" destId="{075186EE-C744-43B8-BD29-AFBA436DB23B}" srcOrd="10" destOrd="0" presId="urn:microsoft.com/office/officeart/2005/8/layout/radial1"/>
    <dgm:cxn modelId="{E0DDC63B-6621-4728-8CBC-CA860688C9EC}" type="presParOf" srcId="{D93EEF10-5892-4D23-90AC-A54F200FB8E1}" destId="{4E21BF09-47A8-4152-AD7C-F46AEAE04173}" srcOrd="11" destOrd="0" presId="urn:microsoft.com/office/officeart/2005/8/layout/radial1"/>
    <dgm:cxn modelId="{D4D32BBD-8D6C-4364-BB86-67B83B8F89F0}" type="presParOf" srcId="{4E21BF09-47A8-4152-AD7C-F46AEAE04173}" destId="{81C76A48-22E3-479E-95F4-9170304B4194}" srcOrd="0" destOrd="0" presId="urn:microsoft.com/office/officeart/2005/8/layout/radial1"/>
    <dgm:cxn modelId="{F820F0A0-2997-4E6E-97BC-2F054FC68B98}" type="presParOf" srcId="{D93EEF10-5892-4D23-90AC-A54F200FB8E1}" destId="{C6A26CF5-5932-4B5C-A87A-F42B4CB0225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D9193-220C-4DB6-9F5F-20F8572809DD}">
      <dsp:nvSpPr>
        <dsp:cNvPr id="0" name=""/>
        <dsp:cNvSpPr/>
      </dsp:nvSpPr>
      <dsp:spPr>
        <a:xfrm>
          <a:off x="3129403" y="2045217"/>
          <a:ext cx="2554779" cy="222017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ব্যাংকারদের প্রতি  গুরুত্ব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03542" y="2370353"/>
        <a:ext cx="1806501" cy="1569898"/>
      </dsp:txXfrm>
    </dsp:sp>
    <dsp:sp modelId="{7FBC4618-BF86-46EE-AF94-5DE122B8503C}">
      <dsp:nvSpPr>
        <dsp:cNvPr id="0" name=""/>
        <dsp:cNvSpPr/>
      </dsp:nvSpPr>
      <dsp:spPr>
        <a:xfrm rot="16200000">
          <a:off x="4283330" y="1903550"/>
          <a:ext cx="246926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46926" y="182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00620" y="1915581"/>
        <a:ext cx="12346" cy="12346"/>
      </dsp:txXfrm>
    </dsp:sp>
    <dsp:sp modelId="{6DA021ED-EA5F-4177-9C1D-A946105382E8}">
      <dsp:nvSpPr>
        <dsp:cNvPr id="0" name=""/>
        <dsp:cNvSpPr/>
      </dsp:nvSpPr>
      <dsp:spPr>
        <a:xfrm>
          <a:off x="3250990" y="-64340"/>
          <a:ext cx="2311606" cy="1862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ব্যয়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 হ্রাস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89517" y="208436"/>
        <a:ext cx="1634552" cy="1317079"/>
      </dsp:txXfrm>
    </dsp:sp>
    <dsp:sp modelId="{7C1A5EF7-0696-4368-9AC2-1FF462F8D318}">
      <dsp:nvSpPr>
        <dsp:cNvPr id="0" name=""/>
        <dsp:cNvSpPr/>
      </dsp:nvSpPr>
      <dsp:spPr>
        <a:xfrm rot="20633746">
          <a:off x="5605278" y="2689876"/>
          <a:ext cx="70104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701048" y="182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938276" y="2690553"/>
        <a:ext cx="35052" cy="35052"/>
      </dsp:txXfrm>
    </dsp:sp>
    <dsp:sp modelId="{A3108A10-4B8D-49FF-B12A-2CDAE4C6DCEA}">
      <dsp:nvSpPr>
        <dsp:cNvPr id="0" name=""/>
        <dsp:cNvSpPr/>
      </dsp:nvSpPr>
      <dsp:spPr>
        <a:xfrm>
          <a:off x="6249436" y="1355279"/>
          <a:ext cx="2032431" cy="1949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মুনাফা বৃদ্ধি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547079" y="1640740"/>
        <a:ext cx="1437145" cy="1378331"/>
      </dsp:txXfrm>
    </dsp:sp>
    <dsp:sp modelId="{E80EDDBE-9C15-426E-83AD-CF59FA3BB42B}">
      <dsp:nvSpPr>
        <dsp:cNvPr id="0" name=""/>
        <dsp:cNvSpPr/>
      </dsp:nvSpPr>
      <dsp:spPr>
        <a:xfrm rot="2898194">
          <a:off x="5144928" y="4112650"/>
          <a:ext cx="261901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1901" y="182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269332" y="4124306"/>
        <a:ext cx="13095" cy="13095"/>
      </dsp:txXfrm>
    </dsp:sp>
    <dsp:sp modelId="{8E761AA3-A759-4177-BF7B-7604B65E8AE6}">
      <dsp:nvSpPr>
        <dsp:cNvPr id="0" name=""/>
        <dsp:cNvSpPr/>
      </dsp:nvSpPr>
      <dsp:spPr>
        <a:xfrm>
          <a:off x="4955242" y="4005255"/>
          <a:ext cx="2201615" cy="200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কাগজ নির্ভরতা হ্রাস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277661" y="4298541"/>
        <a:ext cx="1556777" cy="1416112"/>
      </dsp:txXfrm>
    </dsp:sp>
    <dsp:sp modelId="{4F8C2D3F-EC75-4CDA-B535-B29FBB8ADAAC}">
      <dsp:nvSpPr>
        <dsp:cNvPr id="0" name=""/>
        <dsp:cNvSpPr/>
      </dsp:nvSpPr>
      <dsp:spPr>
        <a:xfrm rot="7673256">
          <a:off x="3550672" y="4125405"/>
          <a:ext cx="174179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174179" y="182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3633407" y="4139254"/>
        <a:ext cx="8708" cy="8708"/>
      </dsp:txXfrm>
    </dsp:sp>
    <dsp:sp modelId="{74E3C200-528D-438D-872E-2D9C51A9F042}">
      <dsp:nvSpPr>
        <dsp:cNvPr id="0" name=""/>
        <dsp:cNvSpPr/>
      </dsp:nvSpPr>
      <dsp:spPr>
        <a:xfrm>
          <a:off x="1904994" y="4029564"/>
          <a:ext cx="2122496" cy="195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উন্নত সেবা প্রদান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15826" y="4315730"/>
        <a:ext cx="1500832" cy="1381735"/>
      </dsp:txXfrm>
    </dsp:sp>
    <dsp:sp modelId="{7F2815F0-2FEF-49E0-BE5C-B4E2AC35BCBF}">
      <dsp:nvSpPr>
        <dsp:cNvPr id="0" name=""/>
        <dsp:cNvSpPr/>
      </dsp:nvSpPr>
      <dsp:spPr>
        <a:xfrm rot="11793665">
          <a:off x="2857841" y="2728160"/>
          <a:ext cx="347573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47573" y="182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2938" y="2737675"/>
        <a:ext cx="17378" cy="17378"/>
      </dsp:txXfrm>
    </dsp:sp>
    <dsp:sp modelId="{54B695B8-74DB-4571-8D54-84DFE342F073}">
      <dsp:nvSpPr>
        <dsp:cNvPr id="0" name=""/>
        <dsp:cNvSpPr/>
      </dsp:nvSpPr>
      <dsp:spPr>
        <a:xfrm>
          <a:off x="629759" y="1269332"/>
          <a:ext cx="2286006" cy="2205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২৪ ঘন্টা সেবা প্রদান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4537" y="1592299"/>
        <a:ext cx="1616450" cy="1559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5557-AB10-4607-9902-12E80985DC7C}">
      <dsp:nvSpPr>
        <dsp:cNvPr id="0" name=""/>
        <dsp:cNvSpPr/>
      </dsp:nvSpPr>
      <dsp:spPr>
        <a:xfrm>
          <a:off x="3080761" y="2030483"/>
          <a:ext cx="2557979" cy="2289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গ্রাহকদের প্রতি গুরুত্ব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455368" y="2365716"/>
        <a:ext cx="1808765" cy="1618647"/>
      </dsp:txXfrm>
    </dsp:sp>
    <dsp:sp modelId="{407FAD14-7FB9-4161-BA32-A5972AF96B53}">
      <dsp:nvSpPr>
        <dsp:cNvPr id="0" name=""/>
        <dsp:cNvSpPr/>
      </dsp:nvSpPr>
      <dsp:spPr>
        <a:xfrm rot="16200000">
          <a:off x="4241611" y="1894327"/>
          <a:ext cx="236278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236278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53843" y="1906437"/>
        <a:ext cx="11813" cy="11813"/>
      </dsp:txXfrm>
    </dsp:sp>
    <dsp:sp modelId="{C9636B75-349E-4EFC-9B8C-5BD4412BF983}">
      <dsp:nvSpPr>
        <dsp:cNvPr id="0" name=""/>
        <dsp:cNvSpPr/>
      </dsp:nvSpPr>
      <dsp:spPr>
        <a:xfrm>
          <a:off x="3233096" y="-5384"/>
          <a:ext cx="2253307" cy="1799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সময়ের সাশ্রয়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63085" y="258160"/>
        <a:ext cx="1593329" cy="1272502"/>
      </dsp:txXfrm>
    </dsp:sp>
    <dsp:sp modelId="{65684BF2-BA64-497D-9A76-51FD72FB60FC}">
      <dsp:nvSpPr>
        <dsp:cNvPr id="0" name=""/>
        <dsp:cNvSpPr/>
      </dsp:nvSpPr>
      <dsp:spPr>
        <a:xfrm rot="19862712">
          <a:off x="5379701" y="2292110"/>
          <a:ext cx="108659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086599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95836" y="2282963"/>
        <a:ext cx="54329" cy="54329"/>
      </dsp:txXfrm>
    </dsp:sp>
    <dsp:sp modelId="{4E8BEFF8-A907-4423-B100-060B70A8418B}">
      <dsp:nvSpPr>
        <dsp:cNvPr id="0" name=""/>
        <dsp:cNvSpPr/>
      </dsp:nvSpPr>
      <dsp:spPr>
        <a:xfrm>
          <a:off x="6249862" y="528023"/>
          <a:ext cx="2145979" cy="2015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দ্রুত অর্থ স্থানান্তর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64133" y="823141"/>
        <a:ext cx="1517437" cy="1424959"/>
      </dsp:txXfrm>
    </dsp:sp>
    <dsp:sp modelId="{4D071402-D2F2-4674-A7AF-A18881146293}">
      <dsp:nvSpPr>
        <dsp:cNvPr id="0" name=""/>
        <dsp:cNvSpPr/>
      </dsp:nvSpPr>
      <dsp:spPr>
        <a:xfrm rot="1570140">
          <a:off x="5432779" y="3914723"/>
          <a:ext cx="937855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37855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78260" y="3909294"/>
        <a:ext cx="46892" cy="46892"/>
      </dsp:txXfrm>
    </dsp:sp>
    <dsp:sp modelId="{5E3F039A-1A16-4EC6-AAAC-C62B4972F925}">
      <dsp:nvSpPr>
        <dsp:cNvPr id="0" name=""/>
        <dsp:cNvSpPr/>
      </dsp:nvSpPr>
      <dsp:spPr>
        <a:xfrm>
          <a:off x="6173661" y="3652210"/>
          <a:ext cx="2255097" cy="1936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দ্রুত তথ্য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03912" y="3935798"/>
        <a:ext cx="1594595" cy="1369285"/>
      </dsp:txXfrm>
    </dsp:sp>
    <dsp:sp modelId="{CBB82F1C-066F-466F-A398-837E77B1C2D6}">
      <dsp:nvSpPr>
        <dsp:cNvPr id="0" name=""/>
        <dsp:cNvSpPr/>
      </dsp:nvSpPr>
      <dsp:spPr>
        <a:xfrm rot="5400000">
          <a:off x="4228871" y="4432459"/>
          <a:ext cx="26175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261759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53206" y="4443933"/>
        <a:ext cx="13087" cy="13087"/>
      </dsp:txXfrm>
    </dsp:sp>
    <dsp:sp modelId="{718850D3-C28B-4398-A247-FB692F167F71}">
      <dsp:nvSpPr>
        <dsp:cNvPr id="0" name=""/>
        <dsp:cNvSpPr/>
      </dsp:nvSpPr>
      <dsp:spPr>
        <a:xfrm>
          <a:off x="3385502" y="4581356"/>
          <a:ext cx="1948496" cy="174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নিরাপদ লেনদেন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70853" y="4837436"/>
        <a:ext cx="1377794" cy="1236467"/>
      </dsp:txXfrm>
    </dsp:sp>
    <dsp:sp modelId="{FB928479-FE30-43D8-9718-9E4599A34359}">
      <dsp:nvSpPr>
        <dsp:cNvPr id="0" name=""/>
        <dsp:cNvSpPr/>
      </dsp:nvSpPr>
      <dsp:spPr>
        <a:xfrm rot="8988228">
          <a:off x="2481878" y="3998329"/>
          <a:ext cx="864284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864284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2892413" y="3994740"/>
        <a:ext cx="43214" cy="43214"/>
      </dsp:txXfrm>
    </dsp:sp>
    <dsp:sp modelId="{075186EE-C744-43B8-BD29-AFBA436DB23B}">
      <dsp:nvSpPr>
        <dsp:cNvPr id="0" name=""/>
        <dsp:cNvSpPr/>
      </dsp:nvSpPr>
      <dsp:spPr>
        <a:xfrm>
          <a:off x="533394" y="3728427"/>
          <a:ext cx="2162224" cy="2088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বিভিন্নমুখী সেবা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50044" y="4034248"/>
        <a:ext cx="1528924" cy="1476637"/>
      </dsp:txXfrm>
    </dsp:sp>
    <dsp:sp modelId="{4E21BF09-47A8-4152-AD7C-F46AEAE04173}">
      <dsp:nvSpPr>
        <dsp:cNvPr id="0" name=""/>
        <dsp:cNvSpPr/>
      </dsp:nvSpPr>
      <dsp:spPr>
        <a:xfrm rot="12644640">
          <a:off x="2374875" y="2270618"/>
          <a:ext cx="989216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89216" y="180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2844753" y="2263905"/>
        <a:ext cx="49460" cy="49460"/>
      </dsp:txXfrm>
    </dsp:sp>
    <dsp:sp modelId="{C6A26CF5-5932-4B5C-A87A-F42B4CB0225D}">
      <dsp:nvSpPr>
        <dsp:cNvPr id="0" name=""/>
        <dsp:cNvSpPr/>
      </dsp:nvSpPr>
      <dsp:spPr>
        <a:xfrm>
          <a:off x="458669" y="533400"/>
          <a:ext cx="2168100" cy="1932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২৪ ঘন্টা সেবা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76180" y="816359"/>
        <a:ext cx="1533078" cy="136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90B02-EAEE-4601-B56D-1F11F2B5FBC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7EC7-DD0B-4D8B-9E44-CE3882ACF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7EC7-DD0B-4D8B-9E44-CE3882ACF9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Sagir Ahmed\5-Beautiful-Rose-Flowers-Pictures-And-Wallpaper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457201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399"/>
            <a:ext cx="5753100" cy="272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55061" y="60960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ওয়ান স্টপ সার্ভিস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3965"/>
            <a:ext cx="533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ইলেক্ট্রনিক ব্যাংকিং এর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10539"/>
              </p:ext>
            </p:extLst>
          </p:nvPr>
        </p:nvGraphicFramePr>
        <p:xfrm>
          <a:off x="228600" y="6858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9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7D9193-220C-4DB6-9F5F-20F857280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C4618-BF86-46EE-AF94-5DE122B85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021ED-EA5F-4177-9C1D-A9461053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A5EF7-0696-4368-9AC2-1FF462F8D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108A10-4B8D-49FF-B12A-2CDAE4C6D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0EDDBE-9C15-426E-83AD-CF59FA3BB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61AA3-A759-4177-BF7B-7604B65E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8C2D3F-EC75-4CDA-B535-B29FBB8AD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E3C200-528D-438D-872E-2D9C51A9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2815F0-2FEF-49E0-BE5C-B4E2AC35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695B8-74DB-4571-8D54-84DFE342F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3246220"/>
              </p:ext>
            </p:extLst>
          </p:nvPr>
        </p:nvGraphicFramePr>
        <p:xfrm>
          <a:off x="152400" y="3048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9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6E5557-AB10-4607-9902-12E80985D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FAD14-7FB9-4161-BA32-A5972AF9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36B75-349E-4EFC-9B8C-5BD4412BF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684BF2-BA64-497D-9A76-51FD72FB6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BEFF8-A907-4423-B100-060B70A8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71402-D2F2-4674-A7AF-A1888114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F039A-1A16-4EC6-AAAC-C62B4972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82F1C-066F-466F-A398-837E77B1C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850D3-C28B-4398-A247-FB692F167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28479-FE30-43D8-9718-9E4599A34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186EE-C744-43B8-BD29-AFBA436DB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21BF09-47A8-4152-AD7C-F46AEAE04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26CF5-5932-4B5C-A87A-F42B4CB0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04800"/>
            <a:ext cx="2971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ব্যাংকিংয়ের ০৫টি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69855"/>
            <a:ext cx="2286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577715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ইলেক্ট্রনিক ব্যাংকিং কী?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অনলাইন ব্যাংকিং কাকে বলে?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বাংলাদেশে চলছে এমন ২টি ইলেক্ট্রনিক ব্যাংকিং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সেবার নাম বল।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3" y="0"/>
            <a:ext cx="2794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709160"/>
            <a:ext cx="914400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“আধুনিক বিশ্বের সাথে তাল মিলিয়ে ইলেক্ট্রনিক ব্যাংকিং সেবার চাহিদা দিন দিন বৃদ্ধি পাচ্ছে’’ উক্তিটি      বিশ্লেষণ কর।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923330"/>
            <a:ext cx="8001000" cy="38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259080"/>
            <a:ext cx="27190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-1612i3\Desktop\Sagir Ahmed\Flower-gh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5878"/>
            <a:ext cx="7467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" y="3505200"/>
            <a:ext cx="3966292" cy="228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1"/>
            <a:ext cx="3802394" cy="2287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8653"/>
            <a:ext cx="3802394" cy="2332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55584" y="2705100"/>
            <a:ext cx="314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এম বুথ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" y="258652"/>
            <a:ext cx="3966292" cy="2332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562600" y="27051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197" y="609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924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ইলেক্ট্রনিক ব্যাংকিংয়ের বিভিন্ন পণ্য ও সেবা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3400"/>
            <a:ext cx="441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আজকের  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43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635" y="152400"/>
            <a:ext cx="297068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39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শেএষেএইই শিক্ষার্থীরা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1" y="2463463"/>
            <a:ext cx="9134669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ইলেক্ট্রনিক ব্যাংকিং কী তা বলতে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প্রকার ইলেক্ট্রনিক ব্যাংকিং সেবাসমূহের নাম লিখতে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আধুনিক ব্যাংকিংয়ের গুরুত্ব ব্যাখ্যা করতে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67818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066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0225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4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886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24470" y="2499360"/>
            <a:ext cx="2573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ক্রেডিট কার্ড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6" y="3330357"/>
            <a:ext cx="4284406" cy="2787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4729253" y="3324340"/>
            <a:ext cx="4260634" cy="2793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720" y="6019800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ডেবিট কার্ড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038600" cy="235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429000"/>
            <a:ext cx="4069080" cy="2662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/>
        </p:blipFill>
        <p:spPr>
          <a:xfrm>
            <a:off x="4876800" y="228600"/>
            <a:ext cx="4114800" cy="235632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114800" cy="26629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160" y="262343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এম বুথ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1380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62343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এম এস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1"/>
            <a:ext cx="3962400" cy="2381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Doel-1612i3\Desktop\Sagir Ahmed\banking-ser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1"/>
            <a:ext cx="3886200" cy="23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63473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এনি ব্রাঞ্চিং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3473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ইলেক্ট্রনিক-এর বিভিন্ন মাধ্যম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990786" cy="238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13960" y="6056874"/>
            <a:ext cx="368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ডাচ বাংলা ব্যাংকিং সেবা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9" name="Picture 3" descr="C:\Users\Doel-1612i3\Desktop\Sagir Ahmed\johara-infi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810000" cy="23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" y="604163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ব্যাংক ডেবিট কার্ড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191000" cy="24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0" y="2632527"/>
            <a:ext cx="3081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ব্যাংকিং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99078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9" y="3340413"/>
            <a:ext cx="4016181" cy="2669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40413"/>
            <a:ext cx="3762185" cy="2699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32760" y="6062693"/>
            <a:ext cx="2924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হোম ব্যাংকিং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1031</TotalTime>
  <Words>191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Hardcover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BBHS</cp:lastModifiedBy>
  <cp:revision>128</cp:revision>
  <dcterms:created xsi:type="dcterms:W3CDTF">2006-08-16T00:00:00Z</dcterms:created>
  <dcterms:modified xsi:type="dcterms:W3CDTF">2019-10-22T05:53:34Z</dcterms:modified>
</cp:coreProperties>
</file>