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8" r:id="rId11"/>
    <p:sldId id="270" r:id="rId12"/>
    <p:sldId id="275" r:id="rId13"/>
    <p:sldId id="272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1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55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6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35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17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39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75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0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21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5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79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3655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154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938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62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2674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8245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759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434342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434342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434342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422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5029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754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18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D7CB8-A8E7-4999-AF18-12DF267D4E4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411DF-1EDA-4933-9258-89EB89ABE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68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all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6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9730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16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1676401"/>
            <a:ext cx="8991600" cy="3429000"/>
          </a:xfrm>
        </p:spPr>
        <p:txBody>
          <a:bodyPr>
            <a:normAutofit fontScale="90000"/>
          </a:bodyPr>
          <a:lstStyle/>
          <a:p>
            <a:r>
              <a:rPr lang="bn-BD" sz="96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83138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>আজকের ক্লাশে সবাইকে</a:t>
            </a:r>
            <a:r>
              <a:rPr lang="bn-BD" sz="9600" dirty="0"/>
              <a:t> </a:t>
            </a:r>
            <a:r>
              <a:rPr lang="bn-BD" sz="96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83138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>স্বাগতম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39028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8800" b="1" dirty="0">
                <a:solidFill>
                  <a:srgbClr val="80716A">
                    <a:lumMod val="50000"/>
                  </a:srgbClr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/>
            </a:r>
            <a:br>
              <a:rPr lang="en-US" sz="8800" b="1" dirty="0">
                <a:solidFill>
                  <a:srgbClr val="80716A">
                    <a:lumMod val="50000"/>
                  </a:srgbClr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</a:br>
            <a:r>
              <a:rPr lang="bn-BD" sz="8800" b="1" dirty="0">
                <a:solidFill>
                  <a:srgbClr val="80716A">
                    <a:lumMod val="50000"/>
                  </a:srgbClr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>উপস্থপনায়</a:t>
            </a:r>
            <a:r>
              <a:rPr lang="en-US" sz="8800" b="1" dirty="0">
                <a:solidFill>
                  <a:srgbClr val="80716A">
                    <a:lumMod val="50000"/>
                  </a:srgbClr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/>
            </a:r>
            <a:br>
              <a:rPr lang="en-US" sz="8800" b="1" dirty="0">
                <a:solidFill>
                  <a:srgbClr val="80716A">
                    <a:lumMod val="50000"/>
                  </a:srgbClr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90678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None/>
            </a:pPr>
            <a:r>
              <a:rPr lang="bn-BD" sz="6000" b="1" dirty="0">
                <a:solidFill>
                  <a:srgbClr val="94147C"/>
                </a:solidFill>
                <a:latin typeface="Trebuchet MS"/>
              </a:rPr>
              <a:t>আ.স.ম. তৌহিদুর রহমান</a:t>
            </a: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None/>
            </a:pPr>
            <a:endParaRPr lang="en-US" sz="200" b="1" dirty="0">
              <a:solidFill>
                <a:srgbClr val="6F6C7D">
                  <a:lumMod val="50000"/>
                </a:srgbClr>
              </a:solidFill>
              <a:latin typeface="Trebuchet MS"/>
            </a:endParaRP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None/>
            </a:pPr>
            <a:r>
              <a:rPr lang="bn-BD" sz="2400" b="1" dirty="0">
                <a:solidFill>
                  <a:prstClr val="black"/>
                </a:solidFill>
                <a:latin typeface="Trebuchet MS"/>
              </a:rPr>
              <a:t>পিএইচ. ডি. গবেষক</a:t>
            </a:r>
            <a:endParaRPr lang="en-US" sz="2400" b="1" dirty="0">
              <a:solidFill>
                <a:prstClr val="black"/>
              </a:solidFill>
              <a:latin typeface="Trebuchet MS"/>
            </a:endParaRP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None/>
            </a:pPr>
            <a:endParaRPr lang="en-US" sz="2200" b="1" dirty="0">
              <a:solidFill>
                <a:srgbClr val="6F6C7D">
                  <a:lumMod val="50000"/>
                </a:srgbClr>
              </a:solidFill>
              <a:latin typeface="Trebuchet MS"/>
            </a:endParaRP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None/>
            </a:pPr>
            <a:r>
              <a:rPr lang="en-US" sz="4200" b="1" dirty="0" err="1">
                <a:solidFill>
                  <a:schemeClr val="accent6"/>
                </a:solidFill>
                <a:latin typeface="Trebuchet MS"/>
              </a:rPr>
              <a:t>সহকারী</a:t>
            </a:r>
            <a:r>
              <a:rPr lang="en-US" sz="4200" b="1" dirty="0">
                <a:solidFill>
                  <a:schemeClr val="accent6"/>
                </a:solidFill>
                <a:latin typeface="Trebuchet MS"/>
              </a:rPr>
              <a:t> </a:t>
            </a:r>
            <a:r>
              <a:rPr lang="en-US" sz="4200" b="1" dirty="0" err="1">
                <a:solidFill>
                  <a:schemeClr val="accent6"/>
                </a:solidFill>
                <a:latin typeface="Trebuchet MS"/>
              </a:rPr>
              <a:t>অধ্যাপক</a:t>
            </a:r>
            <a:r>
              <a:rPr lang="bn-BD" sz="3600" b="1" dirty="0">
                <a:solidFill>
                  <a:srgbClr val="002060"/>
                </a:solidFill>
                <a:latin typeface="Trebuchet MS"/>
              </a:rPr>
              <a:t> </a:t>
            </a:r>
            <a:endParaRPr lang="bn-IN" sz="3600" b="1" dirty="0">
              <a:solidFill>
                <a:srgbClr val="002060"/>
              </a:solidFill>
              <a:latin typeface="Trebuchet MS"/>
            </a:endParaRP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None/>
            </a:pPr>
            <a:r>
              <a:rPr lang="bn-BD" sz="3600" b="1" dirty="0">
                <a:solidFill>
                  <a:srgbClr val="002060"/>
                </a:solidFill>
                <a:latin typeface="Trebuchet MS"/>
              </a:rPr>
              <a:t>জীববিজ্ঞান বিভাগ </a:t>
            </a: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None/>
            </a:pPr>
            <a:r>
              <a:rPr lang="bn-BD" sz="3600" b="1" dirty="0">
                <a:solidFill>
                  <a:srgbClr val="002060"/>
                </a:solidFill>
                <a:latin typeface="Trebuchet MS"/>
              </a:rPr>
              <a:t>বঙ্গবন্ধু কলেজ </a:t>
            </a:r>
            <a:endParaRPr lang="en-US" sz="3600" b="1" dirty="0">
              <a:solidFill>
                <a:srgbClr val="002060"/>
              </a:solidFill>
              <a:latin typeface="Trebuchet MS"/>
            </a:endParaRP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None/>
            </a:pPr>
            <a:r>
              <a:rPr lang="bn-BD" sz="3600" b="1" dirty="0">
                <a:solidFill>
                  <a:srgbClr val="002060"/>
                </a:solidFill>
                <a:latin typeface="Trebuchet MS"/>
              </a:rPr>
              <a:t>বোয়ালমারি- ফরিদপুর</a:t>
            </a: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None/>
            </a:pPr>
            <a:r>
              <a:rPr lang="bn-BD" sz="6000" b="1" dirty="0">
                <a:solidFill>
                  <a:srgbClr val="FF0000"/>
                </a:solidFill>
                <a:latin typeface="Trebuchet MS"/>
              </a:rPr>
              <a:t>০১৭১৫-২৮০১০০ </a:t>
            </a:r>
            <a:endParaRPr lang="en-US" sz="6000" b="1" dirty="0">
              <a:solidFill>
                <a:srgbClr val="FF0000"/>
              </a:solidFill>
              <a:latin typeface="Trebuchet MS"/>
            </a:endParaRPr>
          </a:p>
        </p:txBody>
      </p:sp>
      <p:pic>
        <p:nvPicPr>
          <p:cNvPr id="1026" name="Picture 2" descr="D:\Tawhid Sr\Image\Saved Pictures\Tawhid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270" y="2743200"/>
            <a:ext cx="2978818" cy="399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3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29" y="406400"/>
            <a:ext cx="9805159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54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DOEL\Downloads\Spi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982" y="0"/>
            <a:ext cx="9229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67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3" y="812800"/>
            <a:ext cx="6081486" cy="4555245"/>
          </a:xfrm>
        </p:spPr>
      </p:pic>
      <p:sp>
        <p:nvSpPr>
          <p:cNvPr id="5" name="Rectangle 4"/>
          <p:cNvSpPr/>
          <p:nvPr/>
        </p:nvSpPr>
        <p:spPr>
          <a:xfrm>
            <a:off x="3672113" y="3904342"/>
            <a:ext cx="2554515" cy="6241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230" y="-1"/>
            <a:ext cx="5230812" cy="663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2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ga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72" y="228600"/>
            <a:ext cx="8069942" cy="662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60228" y="638629"/>
            <a:ext cx="4470401" cy="31931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855200" y="4644571"/>
            <a:ext cx="107593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 smtClean="0">
                <a:solidFill>
                  <a:srgbClr val="FF0000"/>
                </a:solidFill>
              </a:rPr>
              <a:t>?</a:t>
            </a:r>
            <a:endParaRPr lang="en-US" sz="1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8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4" b="16516"/>
          <a:stretch/>
        </p:blipFill>
        <p:spPr>
          <a:xfrm>
            <a:off x="0" y="-14515"/>
            <a:ext cx="7939314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89830" y="5544458"/>
            <a:ext cx="65004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Ulothrix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শৈবালের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দৈহিক গঠন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658" y="0"/>
            <a:ext cx="3396342" cy="4517901"/>
          </a:xfrm>
        </p:spPr>
      </p:pic>
    </p:spTree>
    <p:extLst>
      <p:ext uri="{BB962C8B-B14F-4D97-AF65-F5344CB8AC3E}">
        <p14:creationId xmlns:p14="http://schemas.microsoft.com/office/powerpoint/2010/main" val="363545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537592"/>
            <a:ext cx="92496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Ulothrix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800" b="1" dirty="0" smtClean="0">
                <a:solidFill>
                  <a:srgbClr val="002060"/>
                </a:solidFill>
              </a:rPr>
              <a:t>শৈবালের </a:t>
            </a:r>
            <a:r>
              <a:rPr lang="bn-BD" sz="4800" b="1" dirty="0" smtClean="0"/>
              <a:t>আযৌন</a:t>
            </a:r>
            <a:r>
              <a:rPr lang="en-US" sz="4800" b="1" dirty="0" smtClean="0"/>
              <a:t> </a:t>
            </a:r>
            <a:r>
              <a:rPr lang="bn-BD" sz="4800" b="1" dirty="0" smtClean="0">
                <a:solidFill>
                  <a:srgbClr val="002060"/>
                </a:solidFill>
              </a:rPr>
              <a:t>জনন</a:t>
            </a:r>
            <a:endParaRPr lang="bn-BD" sz="4800" b="1" dirty="0">
              <a:solidFill>
                <a:srgbClr val="002060"/>
              </a:solidFill>
            </a:endParaRPr>
          </a:p>
        </p:txBody>
      </p:sp>
      <p:pic>
        <p:nvPicPr>
          <p:cNvPr id="3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72" y="116115"/>
            <a:ext cx="2641600" cy="41220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394982"/>
            <a:ext cx="3701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b="1" dirty="0" smtClean="0"/>
              <a:t>আযৌন-</a:t>
            </a:r>
            <a:r>
              <a:rPr lang="en-US" sz="2400" b="1" dirty="0" smtClean="0"/>
              <a:t> </a:t>
            </a:r>
            <a:r>
              <a:rPr lang="bn-BD" b="1" dirty="0" smtClean="0">
                <a:solidFill>
                  <a:srgbClr val="C00000"/>
                </a:solidFill>
              </a:rPr>
              <a:t>স্পোর </a:t>
            </a:r>
            <a:r>
              <a:rPr lang="bn-BD" b="1" dirty="0">
                <a:solidFill>
                  <a:srgbClr val="C00000"/>
                </a:solidFill>
              </a:rPr>
              <a:t>সৃষ্টির মাধ্যমে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627" y="152626"/>
            <a:ext cx="3758067" cy="47532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587" y="0"/>
            <a:ext cx="4087040" cy="44123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321" y="5138058"/>
            <a:ext cx="2893081" cy="159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4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85579" y="5842393"/>
            <a:ext cx="80682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Ulothrix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400" b="1" dirty="0" smtClean="0">
                <a:solidFill>
                  <a:srgbClr val="002060"/>
                </a:solidFill>
              </a:rPr>
              <a:t>শৈবালের জনন</a:t>
            </a:r>
            <a:r>
              <a:rPr lang="bn-IN" sz="4400" b="1" dirty="0" smtClean="0">
                <a:solidFill>
                  <a:srgbClr val="002060"/>
                </a:solidFill>
              </a:rPr>
              <a:t> পদ্ধতি</a:t>
            </a:r>
            <a:endParaRPr lang="bn-BD" sz="4400" b="1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0227"/>
            <a:ext cx="2728687" cy="41576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657" y="101600"/>
            <a:ext cx="8204243" cy="48187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4" t="16816" r="5052" b="4504"/>
          <a:stretch/>
        </p:blipFill>
        <p:spPr>
          <a:xfrm>
            <a:off x="232230" y="5121454"/>
            <a:ext cx="1799770" cy="16276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9011795">
            <a:off x="3913044" y="2620219"/>
            <a:ext cx="2130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/>
              <a:t>আযৌন-</a:t>
            </a:r>
            <a:r>
              <a:rPr lang="en-US" b="1" dirty="0"/>
              <a:t> </a:t>
            </a:r>
            <a:r>
              <a:rPr lang="bn-IN" b="1" dirty="0" smtClean="0">
                <a:solidFill>
                  <a:srgbClr val="C00000"/>
                </a:solidFill>
              </a:rPr>
              <a:t>জু</a:t>
            </a:r>
            <a:r>
              <a:rPr lang="bn-BD" b="1" dirty="0" smtClean="0">
                <a:solidFill>
                  <a:srgbClr val="C00000"/>
                </a:solidFill>
              </a:rPr>
              <a:t>স্পোর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9614168">
            <a:off x="8686801" y="2254126"/>
            <a:ext cx="25109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/>
              <a:t>যৌন-</a:t>
            </a:r>
            <a:r>
              <a:rPr lang="en-US" b="1" dirty="0" smtClean="0"/>
              <a:t> </a:t>
            </a:r>
            <a:r>
              <a:rPr lang="bn-BD" b="1" dirty="0" smtClean="0">
                <a:solidFill>
                  <a:srgbClr val="C00000"/>
                </a:solidFill>
              </a:rPr>
              <a:t>আইসোগ্যামি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91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1629" y="1320770"/>
            <a:ext cx="8763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Ulothrix</a:t>
            </a:r>
            <a:r>
              <a:rPr lang="en-US" sz="8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8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শৈবালের</a:t>
            </a:r>
            <a:r>
              <a:rPr lang="en-US" sz="8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000" b="1" dirty="0" smtClean="0">
                <a:solidFill>
                  <a:srgbClr val="002060"/>
                </a:solidFill>
              </a:rPr>
              <a:t>অর্থনৈতিক </a:t>
            </a:r>
            <a:r>
              <a:rPr lang="bn-BD" sz="8000" b="1" dirty="0">
                <a:solidFill>
                  <a:srgbClr val="002060"/>
                </a:solidFill>
              </a:rPr>
              <a:t>গুরুত্ব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428570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531258" y="301172"/>
            <a:ext cx="960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bn-BD" sz="12000" b="1" kern="0" dirty="0" smtClean="0">
                <a:solidFill>
                  <a:sysClr val="windowText" lastClr="000000"/>
                </a:solidFill>
              </a:rPr>
              <a:t>বাড়ির </a:t>
            </a:r>
            <a:r>
              <a:rPr lang="bn-BD" sz="12000" b="1" kern="0" dirty="0">
                <a:solidFill>
                  <a:sysClr val="windowText" lastClr="000000"/>
                </a:solidFill>
              </a:rPr>
              <a:t>কাজ</a:t>
            </a:r>
            <a:endParaRPr lang="en-US" sz="120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89743" y="2674257"/>
            <a:ext cx="8991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bn-BD" sz="6600" b="1" dirty="0">
                <a:solidFill>
                  <a:srgbClr val="002060"/>
                </a:solidFill>
              </a:rPr>
              <a:t>শৈবালের ৫টি বৈশিষ্ট্য </a:t>
            </a:r>
          </a:p>
          <a:p>
            <a:pPr marL="0" indent="0">
              <a:spcBef>
                <a:spcPts val="0"/>
              </a:spcBef>
              <a:buNone/>
            </a:pPr>
            <a:r>
              <a:rPr lang="bn-BD" sz="6600" b="1" kern="0" dirty="0">
                <a:solidFill>
                  <a:sysClr val="windowText" lastClr="000000"/>
                </a:solidFill>
              </a:rPr>
              <a:t>লিখে নিয়ে আসবে </a:t>
            </a:r>
            <a:endParaRPr lang="en-US" sz="6600" b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1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0" y="889338"/>
            <a:ext cx="79448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bn-BD" sz="8000" b="1" kern="0" dirty="0">
                <a:solidFill>
                  <a:sysClr val="windowText" lastClr="000000"/>
                </a:solidFill>
              </a:rPr>
              <a:t>সাহায়ক গ্রন্থ/সূত্র</a:t>
            </a:r>
            <a:endParaRPr lang="en-US" sz="80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2819401"/>
            <a:ext cx="764847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bn-BD" sz="5400" b="1" kern="0" dirty="0">
                <a:solidFill>
                  <a:srgbClr val="002060"/>
                </a:solidFill>
              </a:rPr>
              <a:t>জীববিজ্ঞান ১ম পত্র</a:t>
            </a:r>
          </a:p>
          <a:p>
            <a:pPr>
              <a:defRPr/>
            </a:pPr>
            <a:r>
              <a:rPr lang="bn-BD" sz="5400" b="1" kern="0" dirty="0">
                <a:solidFill>
                  <a:sysClr val="windowText" lastClr="000000"/>
                </a:solidFill>
              </a:rPr>
              <a:t>      </a:t>
            </a:r>
            <a:r>
              <a:rPr lang="bn-BD" sz="4000" b="1" kern="0" dirty="0">
                <a:solidFill>
                  <a:sysClr val="windowText" lastClr="000000"/>
                </a:solidFill>
              </a:rPr>
              <a:t>-ড. মোহাম্মদ আবুল হাসান</a:t>
            </a:r>
          </a:p>
          <a:p>
            <a:pPr>
              <a:defRPr/>
            </a:pPr>
            <a:endParaRPr lang="bn-BD" sz="5400" b="1" kern="0" dirty="0">
              <a:solidFill>
                <a:sysClr val="windowText" lastClr="000000"/>
              </a:solidFill>
            </a:endParaRPr>
          </a:p>
          <a:p>
            <a:pPr>
              <a:defRPr/>
            </a:pPr>
            <a:r>
              <a:rPr lang="bn-BD" sz="5400" b="1" kern="0" dirty="0">
                <a:solidFill>
                  <a:srgbClr val="002060"/>
                </a:solidFill>
              </a:rPr>
              <a:t>ইন্টারনেট</a:t>
            </a:r>
          </a:p>
          <a:p>
            <a:pPr>
              <a:defRPr/>
            </a:pPr>
            <a:r>
              <a:rPr lang="bn-BD" sz="5400" b="1" kern="0" dirty="0">
                <a:solidFill>
                  <a:sysClr val="windowText" lastClr="000000"/>
                </a:solidFill>
              </a:rPr>
              <a:t>         </a:t>
            </a:r>
          </a:p>
          <a:p>
            <a:pPr>
              <a:defRPr/>
            </a:pPr>
            <a:endParaRPr lang="en-US" sz="5400" b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8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1346200" y="326573"/>
            <a:ext cx="8763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endParaRPr lang="bn-BD" sz="9600" b="1" kern="0" dirty="0">
              <a:solidFill>
                <a:sysClr val="windowText" lastClr="000000"/>
              </a:solidFill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bn-BD" sz="9600" b="1" kern="0" dirty="0">
                <a:solidFill>
                  <a:sysClr val="windowText" lastClr="000000"/>
                </a:solidFill>
              </a:rPr>
              <a:t>ধন্যবাদ সবাইকে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endParaRPr lang="en-US" sz="9600" b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37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72</Words>
  <Application>Microsoft Office PowerPoint</Application>
  <PresentationFormat>Widescreen</PresentationFormat>
  <Paragraphs>30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Calibri</vt:lpstr>
      <vt:lpstr>Calibri Light</vt:lpstr>
      <vt:lpstr>Franklin Gothic Book</vt:lpstr>
      <vt:lpstr>Franklin Gothic Medium</vt:lpstr>
      <vt:lpstr>NikoshBAN</vt:lpstr>
      <vt:lpstr>Times New Roman</vt:lpstr>
      <vt:lpstr>Trebuchet MS</vt:lpstr>
      <vt:lpstr>Tunga</vt:lpstr>
      <vt:lpstr>Vrinda</vt:lpstr>
      <vt:lpstr>Wingdings</vt:lpstr>
      <vt:lpstr>Office Theme</vt:lpstr>
      <vt:lpstr>Angles</vt:lpstr>
      <vt:lpstr>PowerPoint Presentation</vt:lpstr>
      <vt:lpstr>আজকের ক্লাশে সবাইকে স্বাগতম</vt:lpstr>
      <vt:lpstr> উপস্থপনায়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বাড়ির কাজ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JJQBN72</dc:creator>
  <cp:lastModifiedBy>JJQBN72</cp:lastModifiedBy>
  <cp:revision>11</cp:revision>
  <dcterms:created xsi:type="dcterms:W3CDTF">2019-09-04T15:38:36Z</dcterms:created>
  <dcterms:modified xsi:type="dcterms:W3CDTF">2019-10-19T15:13:51Z</dcterms:modified>
</cp:coreProperties>
</file>