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0" r:id="rId1"/>
  </p:sldMasterIdLst>
  <p:notesMasterIdLst>
    <p:notesMasterId r:id="rId21"/>
  </p:notesMasterIdLst>
  <p:handoutMasterIdLst>
    <p:handoutMasterId r:id="rId22"/>
  </p:handoutMasterIdLst>
  <p:sldIdLst>
    <p:sldId id="269" r:id="rId2"/>
    <p:sldId id="272" r:id="rId3"/>
    <p:sldId id="273" r:id="rId4"/>
    <p:sldId id="279" r:id="rId5"/>
    <p:sldId id="263" r:id="rId6"/>
    <p:sldId id="277" r:id="rId7"/>
    <p:sldId id="282" r:id="rId8"/>
    <p:sldId id="281" r:id="rId9"/>
    <p:sldId id="280" r:id="rId10"/>
    <p:sldId id="270" r:id="rId11"/>
    <p:sldId id="271" r:id="rId12"/>
    <p:sldId id="287" r:id="rId13"/>
    <p:sldId id="274" r:id="rId14"/>
    <p:sldId id="275" r:id="rId15"/>
    <p:sldId id="276" r:id="rId16"/>
    <p:sldId id="284" r:id="rId17"/>
    <p:sldId id="283" r:id="rId18"/>
    <p:sldId id="285" r:id="rId19"/>
    <p:sldId id="286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>
      <p:cViewPr varScale="1">
        <p:scale>
          <a:sx n="78" d="100"/>
          <a:sy n="78" d="100"/>
        </p:scale>
        <p:origin x="204" y="84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10/22/2019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10/22/2019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illustrating a season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94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181B6-B371-4031-9CBE-ED0985B01CB6}" type="slidenum">
              <a:rPr lang="en-US"/>
              <a:pPr/>
              <a:t>5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key points in the history of your country to the timeline.</a:t>
            </a:r>
          </a:p>
        </p:txBody>
      </p:sp>
    </p:spTree>
    <p:extLst>
      <p:ext uri="{BB962C8B-B14F-4D97-AF65-F5344CB8AC3E}">
        <p14:creationId xmlns:p14="http://schemas.microsoft.com/office/powerpoint/2010/main" val="2229052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one of the points of interest for your country.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6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a map of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a picture of one of the geographic features of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92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illustrating a custom or tradition 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2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the head leader of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51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that illustrates some part of your country’s economy.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7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1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3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2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2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2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5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4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3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8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9801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40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6504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1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4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4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Rectangle 1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2334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3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image" Target="../media/image2.jpeg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accent1">
                <a:lumMod val="5000"/>
                <a:lumOff val="95000"/>
              </a:schemeClr>
            </a:gs>
            <a:gs pos="39000">
              <a:schemeClr val="accent1">
                <a:lumMod val="45000"/>
                <a:lumOff val="55000"/>
              </a:schemeClr>
            </a:gs>
            <a:gs pos="54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255">
        <p15:prstTrans prst="curtains"/>
      </p:transition>
    </mc:Choice>
    <mc:Fallback xmlns="">
      <p:transition spd="slow" advTm="82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4104" y="457200"/>
            <a:ext cx="5638799" cy="720579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Identification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12" y="1752600"/>
            <a:ext cx="6409050" cy="4800600"/>
          </a:xfrm>
        </p:spPr>
      </p:pic>
      <p:sp>
        <p:nvSpPr>
          <p:cNvPr id="6" name="Rectangle 5"/>
          <p:cNvSpPr/>
          <p:nvPr/>
        </p:nvSpPr>
        <p:spPr>
          <a:xfrm>
            <a:off x="836612" y="2590800"/>
            <a:ext cx="4191000" cy="2554545"/>
          </a:xfrm>
          <a:prstGeom prst="rect">
            <a:avLst/>
          </a:prstGeom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Lilufa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Begum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Patanondi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Government Primary School</a:t>
            </a:r>
          </a:p>
          <a:p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Chouddagram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Cumilla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30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34">
        <p:fade/>
      </p:transition>
    </mc:Choice>
    <mc:Fallback xmlns="">
      <p:transition spd="med" advTm="88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0412" y="685800"/>
            <a:ext cx="4411487" cy="76200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Introducing Lesson</a:t>
            </a:r>
            <a:endParaRPr lang="en-US" sz="4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3962400"/>
            <a:ext cx="5130208" cy="2565104"/>
          </a:xfrm>
          <a:ln w="76200">
            <a:solidFill>
              <a:srgbClr val="FF0000"/>
            </a:solidFill>
            <a:prstDash val="sysDash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0412" y="2160588"/>
            <a:ext cx="4724401" cy="388077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3</a:t>
            </a:r>
          </a:p>
          <a:p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</a:t>
            </a:r>
            <a:r>
              <a:rPr lang="en-US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 </a:t>
            </a: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</a:t>
            </a:r>
            <a:r>
              <a:rPr lang="en-US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endParaRPr lang="en-US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r>
              <a:rPr lang="en-US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Cleanliness</a:t>
            </a:r>
            <a:endParaRPr lang="en-US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r>
              <a:rPr lang="en-US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17">
        <p:fade/>
      </p:transition>
    </mc:Choice>
    <mc:Fallback xmlns="">
      <p:transition spd="med" advTm="63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ashVert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64355" y="3581400"/>
            <a:ext cx="7764913" cy="1447800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CLEANLINESS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65612" y="990600"/>
            <a:ext cx="3962400" cy="838199"/>
          </a:xfr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lesson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3087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85">
        <p15:prstTrans prst="drape"/>
      </p:transition>
    </mc:Choice>
    <mc:Fallback xmlns="">
      <p:transition spd="slow" advTm="100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otDmn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66649" y="611155"/>
            <a:ext cx="9455854" cy="76652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 : Students will be able to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9529" y="1600923"/>
            <a:ext cx="90678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Speaking 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6649" y="2339804"/>
            <a:ext cx="9067800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repeat words, phrases and sentences after the teacher 	with proper sounds and stress</a:t>
            </a:r>
          </a:p>
          <a:p>
            <a:r>
              <a:rPr lang="en-US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say words,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phrases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sentences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sounds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and stress.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6649" y="4378932"/>
            <a:ext cx="90678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Reading 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6649" y="5410200"/>
            <a:ext cx="903451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5.1.3 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texts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2537">
        <p:checker/>
      </p:transition>
    </mc:Choice>
    <mc:Fallback xmlns="">
      <p:transition spd="slow" advTm="12537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685800"/>
            <a:ext cx="10190136" cy="5719616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4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0" name="TextBox 9"/>
          <p:cNvSpPr txBox="1"/>
          <p:nvPr/>
        </p:nvSpPr>
        <p:spPr>
          <a:xfrm>
            <a:off x="4025809" y="0"/>
            <a:ext cx="4038600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poster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2412" y="687859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the picture?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048">
        <p14:glitter pattern="hexagon"/>
      </p:transition>
    </mc:Choice>
    <mc:Fallback xmlns="">
      <p:transition spd="slow" advTm="60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3212" y="838200"/>
            <a:ext cx="11430000" cy="6019800"/>
            <a:chOff x="236387" y="145601"/>
            <a:chExt cx="11918562" cy="66981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7867" y="145601"/>
              <a:ext cx="6057082" cy="6698192"/>
            </a:xfrm>
            <a:prstGeom prst="rect">
              <a:avLst/>
            </a:prstGeom>
            <a:ln w="57150">
              <a:noFill/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387" y="176562"/>
              <a:ext cx="5843416" cy="359594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51" y="3772510"/>
              <a:ext cx="5843416" cy="304800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579812" y="76200"/>
            <a:ext cx="373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the picture?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07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14997">
        <p14:honeycomb/>
      </p:transition>
    </mc:Choice>
    <mc:Fallback xmlns="">
      <p:transition spd="slow" advTm="149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12" y="26181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487" y="2169306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3886200"/>
            <a:ext cx="4696505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7" y="3879742"/>
            <a:ext cx="5943600" cy="28258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813" y="363198"/>
            <a:ext cx="3200400" cy="73866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the picture?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2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45">
        <p14:shred/>
      </p:transition>
    </mc:Choice>
    <mc:Fallback xmlns="">
      <p:transition spd="slow" advTm="50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7612" y="0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the picture?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9349">
        <p14:flip dir="r"/>
      </p:transition>
    </mc:Choice>
    <mc:Fallback xmlns="">
      <p:transition spd="slow" advTm="934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FF000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32212" y="152400"/>
            <a:ext cx="46482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BRUSH YOUR TEETH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12" y="838200"/>
            <a:ext cx="8915400" cy="5641383"/>
          </a:xfrm>
          <a:ln w="7620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717">
        <p14:switch dir="r"/>
      </p:transition>
    </mc:Choice>
    <mc:Fallback xmlns="">
      <p:transition spd="slow" advTm="67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>
          <a:gsLst>
            <a:gs pos="2655">
              <a:schemeClr val="bg1">
                <a:lumMod val="95000"/>
              </a:schemeClr>
            </a:gs>
            <a:gs pos="36000">
              <a:schemeClr val="bg2"/>
            </a:gs>
            <a:gs pos="0">
              <a:schemeClr val="bg1">
                <a:lumMod val="95000"/>
              </a:schemeClr>
            </a:gs>
            <a:gs pos="80000">
              <a:schemeClr val="accent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2213" y="381000"/>
            <a:ext cx="3505200" cy="6858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Clip Your Nails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34" y="1876511"/>
            <a:ext cx="5475478" cy="4520171"/>
          </a:xfrm>
          <a:ln w="76200">
            <a:solidFill>
              <a:schemeClr val="tx2"/>
            </a:solidFill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1" y="1840348"/>
            <a:ext cx="5625231" cy="4556334"/>
          </a:xfrm>
          <a:ln w="76200">
            <a:solidFill>
              <a:srgbClr val="00B0F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22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9659">
        <p14:flip dir="r"/>
      </p:transition>
    </mc:Choice>
    <mc:Fallback xmlns="">
      <p:transition spd="slow" advTm="96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612" y="228600"/>
            <a:ext cx="6377575" cy="6858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Video Clips about Cleanliness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clean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8612" y="914400"/>
            <a:ext cx="9753600" cy="5487788"/>
          </a:xfrm>
        </p:spPr>
      </p:pic>
    </p:spTree>
    <p:extLst>
      <p:ext uri="{BB962C8B-B14F-4D97-AF65-F5344CB8AC3E}">
        <p14:creationId xmlns:p14="http://schemas.microsoft.com/office/powerpoint/2010/main" val="1958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46">
        <p:fade/>
      </p:transition>
    </mc:Choice>
    <mc:Fallback xmlns="">
      <p:transition spd="med" advTm="54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9" y="3009900"/>
            <a:ext cx="2682240" cy="1676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12" y="2362200"/>
            <a:ext cx="1971675" cy="2324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099" y="3124200"/>
            <a:ext cx="2933700" cy="156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12" y="2466975"/>
            <a:ext cx="2057400" cy="2219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9012" y="381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Listen and say.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929" y="1158563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do you see in the picture?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0519" y="4831838"/>
            <a:ext cx="1661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Soap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84624" y="4801114"/>
            <a:ext cx="1547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Nails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4967" y="4827373"/>
            <a:ext cx="1223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Clip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42016" y="4827373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Toilet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6811" y="5638800"/>
            <a:ext cx="6781801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you have any idea of meaning of the words?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6948" y="929700"/>
            <a:ext cx="2862264" cy="5847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after me.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46948" y="274388"/>
            <a:ext cx="2862264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after me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1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40">
        <p:random/>
      </p:transition>
    </mc:Choice>
    <mc:Fallback xmlns="">
      <p:transition spd="slow" advTm="704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87" y="1381028"/>
            <a:ext cx="2143125" cy="2143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42" y="1695353"/>
            <a:ext cx="2213378" cy="18288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935" y="3920695"/>
            <a:ext cx="2133600" cy="19335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87" y="4034995"/>
            <a:ext cx="1914525" cy="18192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4212" y="1381028"/>
            <a:ext cx="3429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You should wash your hands with soap  before and after meals.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7258" y="1390456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2.You should brush your teeth every morning and every night.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1616" y="4240888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3.You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clip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nails.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7258" y="4194984"/>
            <a:ext cx="236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2.You should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nails clean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50812" y="149006"/>
            <a:ext cx="29718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Read and say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6012" y="616255"/>
            <a:ext cx="38862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 HEALTHY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042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348">
        <p:fade/>
      </p:transition>
    </mc:Choice>
    <mc:Fallback xmlns="">
      <p:transition spd="med" advTm="473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412" y="228600"/>
            <a:ext cx="35052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Look and say.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2133600"/>
            <a:ext cx="3357121" cy="3700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65" y="2174929"/>
            <a:ext cx="3505199" cy="3700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2098729"/>
            <a:ext cx="4572001" cy="3658893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570412" y="228600"/>
            <a:ext cx="5715000" cy="6463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the picture?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899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523">
        <p:fade/>
      </p:transition>
    </mc:Choice>
    <mc:Fallback xmlns="">
      <p:transition spd="med" advTm="255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53139" y="274200"/>
            <a:ext cx="3048000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612" y="1054477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habits for cleanliness: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65312" y="1905000"/>
            <a:ext cx="720964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 your hands with soap after going to the toilet.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5975" y="4046693"/>
            <a:ext cx="723065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Cut your nails at least once a week.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3687" y="4951425"/>
            <a:ext cx="7230658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Wash your hands before and after meals.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3687" y="5856157"/>
            <a:ext cx="7209644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Take birth everyday with soap and water.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5975" y="3136874"/>
            <a:ext cx="7209644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Brush your teeth twice a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97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931">
        <p14:flip dir="r"/>
      </p:transition>
    </mc:Choice>
    <mc:Fallback xmlns="">
      <p:transition spd="slow" advTm="339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7413" y="457200"/>
            <a:ext cx="5334000" cy="1323439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8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8212" y="2667000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Discuss with one another about the rules of hygiene.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91">
        <p:fade/>
      </p:transition>
    </mc:Choice>
    <mc:Fallback xmlns="">
      <p:transition spd="med" advTm="90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otGrid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5012" y="609600"/>
            <a:ext cx="5867400" cy="1107996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1012" y="2333655"/>
            <a:ext cx="8229600" cy="70788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Let the students to read the poster.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51012" y="3657600"/>
            <a:ext cx="8229600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Repeat words, phrases and sentences with proper sound and stress.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00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455">
        <p:fade/>
      </p:transition>
    </mc:Choice>
    <mc:Fallback xmlns="">
      <p:transition spd="med" advTm="174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6812" y="1600200"/>
            <a:ext cx="7162800" cy="2308324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7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Times New Roman" panose="02020603050405020304" pitchFamily="18" charset="0"/>
                <a:cs typeface="Times New Roman" panose="02020603050405020304" pitchFamily="18" charset="0"/>
              </a:rPr>
              <a:t>THANK  YOU 	</a:t>
            </a:r>
            <a:r>
              <a:rPr lang="en-US" sz="7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Times New Roman" panose="02020603050405020304" pitchFamily="18" charset="0"/>
                <a:cs typeface="Times New Roman" panose="02020603050405020304" pitchFamily="18" charset="0"/>
              </a:rPr>
              <a:t>&amp; GOOD BYE</a:t>
            </a:r>
            <a:endParaRPr lang="en-US" sz="72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94112" y="4495800"/>
            <a:ext cx="4648200" cy="123110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Lilufa</a:t>
            </a:r>
            <a:r>
              <a:rPr lang="en-GB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Begum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lilufab8@gmail.com</a:t>
            </a:r>
            <a:endParaRPr lang="en-GB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206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12602">
        <p15:prstTrans prst="curtains"/>
      </p:transition>
    </mc:Choice>
    <mc:Fallback xmlns="">
      <p:transition spd="slow" advTm="126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3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5|5.1|6.6|3.9|4.6|4.6|3.4|3.5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6|2.1|6.1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6.6|5.8|5.2|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6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4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371</TotalTime>
  <Words>400</Words>
  <Application>Microsoft Office PowerPoint</Application>
  <PresentationFormat>Custom</PresentationFormat>
  <Paragraphs>78</Paragraphs>
  <Slides>19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Century Gothic</vt:lpstr>
      <vt:lpstr>Times New Roman</vt:lpstr>
      <vt:lpstr>Trebuchet MS</vt:lpstr>
      <vt:lpstr>Wingdings 3</vt:lpstr>
      <vt:lpstr>Facet</vt:lpstr>
      <vt:lpstr>WELCOME</vt:lpstr>
      <vt:lpstr>Teacher’s Identification</vt:lpstr>
      <vt:lpstr>Introducing Lesson</vt:lpstr>
      <vt:lpstr>CLEANLINESS</vt:lpstr>
      <vt:lpstr>Learning outcomes : Students will be able to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Clip Your Nails</vt:lpstr>
      <vt:lpstr>Video Clips about Cleanliness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Liberation war</dc:title>
  <dc:creator>Nasir</dc:creator>
  <cp:lastModifiedBy>Nasir</cp:lastModifiedBy>
  <cp:revision>44</cp:revision>
  <dcterms:created xsi:type="dcterms:W3CDTF">2019-10-20T13:25:12Z</dcterms:created>
  <dcterms:modified xsi:type="dcterms:W3CDTF">2019-10-22T02:32:01Z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