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56" r:id="rId3"/>
    <p:sldId id="277" r:id="rId4"/>
    <p:sldId id="260" r:id="rId5"/>
    <p:sldId id="257" r:id="rId6"/>
    <p:sldId id="278" r:id="rId7"/>
    <p:sldId id="279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69" r:id="rId17"/>
    <p:sldId id="280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032AC-D177-44B3-9BD5-E71D3B4721CE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38742-C74A-4DD3-83DE-9606B8E887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691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032AC-D177-44B3-9BD5-E71D3B4721CE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38742-C74A-4DD3-83DE-9606B8E887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550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032AC-D177-44B3-9BD5-E71D3B4721CE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38742-C74A-4DD3-83DE-9606B8E887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23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032AC-D177-44B3-9BD5-E71D3B4721CE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38742-C74A-4DD3-83DE-9606B8E887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406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032AC-D177-44B3-9BD5-E71D3B4721CE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38742-C74A-4DD3-83DE-9606B8E887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150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032AC-D177-44B3-9BD5-E71D3B4721CE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38742-C74A-4DD3-83DE-9606B8E887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000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032AC-D177-44B3-9BD5-E71D3B4721CE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38742-C74A-4DD3-83DE-9606B8E887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243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032AC-D177-44B3-9BD5-E71D3B4721CE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38742-C74A-4DD3-83DE-9606B8E887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452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032AC-D177-44B3-9BD5-E71D3B4721CE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38742-C74A-4DD3-83DE-9606B8E887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099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032AC-D177-44B3-9BD5-E71D3B4721CE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38742-C74A-4DD3-83DE-9606B8E887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637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032AC-D177-44B3-9BD5-E71D3B4721CE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38742-C74A-4DD3-83DE-9606B8E887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947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6032AC-D177-44B3-9BD5-E71D3B4721CE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D38742-C74A-4DD3-83DE-9606B8E887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149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86775"/>
            <a:ext cx="12192000" cy="437122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053883" y="0"/>
            <a:ext cx="764631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প্রযুক্তি ক্লাসে সকলকে স্বাগতম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71119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Arrow Connector 5"/>
          <p:cNvCxnSpPr/>
          <p:nvPr/>
        </p:nvCxnSpPr>
        <p:spPr>
          <a:xfrm>
            <a:off x="5929747" y="1773392"/>
            <a:ext cx="41564" cy="4973782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5746534" y="1945954"/>
            <a:ext cx="27294" cy="4589057"/>
          </a:xfrm>
          <a:prstGeom prst="straightConnector1">
            <a:avLst/>
          </a:prstGeom>
          <a:ln w="5715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6146869" y="1945954"/>
            <a:ext cx="9097" cy="4589057"/>
          </a:xfrm>
          <a:prstGeom prst="straightConnector1">
            <a:avLst/>
          </a:prstGeom>
          <a:ln w="5715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411012" y="3536450"/>
            <a:ext cx="5434626" cy="299856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80006" tIns="40003" rIns="80006" bIns="40003" rtlCol="0" anchor="ctr"/>
          <a:lstStyle/>
          <a:p>
            <a:pPr algn="just"/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শ্রেণি	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নবম</a:t>
            </a:r>
            <a:endParaRPr lang="en-US" sz="2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তথ্য ও যোগাযোগ প্রযুক্তি</a:t>
            </a:r>
          </a:p>
          <a:p>
            <a:pPr algn="just"/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দ্বিতীয়</a:t>
            </a:r>
          </a:p>
          <a:p>
            <a:pPr algn="just"/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       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সাধারণ ট্রাবলশুটিং</a:t>
            </a:r>
          </a:p>
          <a:p>
            <a:pPr algn="just"/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সময়	: 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৫০ 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মিনিট</a:t>
            </a:r>
          </a:p>
          <a:p>
            <a:pPr algn="just"/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তারিখ	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: ২১/১০/২০১৯ইং</a:t>
            </a:r>
            <a:endParaRPr lang="en-US" sz="2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 descr="ICT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1519" y="1356497"/>
            <a:ext cx="4008100" cy="217995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707" y="950431"/>
            <a:ext cx="3488349" cy="220220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274015" y="529093"/>
            <a:ext cx="29450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5400" b="1" cap="none" spc="0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0203" y="3152632"/>
            <a:ext cx="4334504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NikoshBAN" pitchFamily="2" charset="0"/>
                <a:cs typeface="NikoshBAN" pitchFamily="2" charset="0"/>
              </a:rPr>
              <a:t>মোঃ সাইফুজ্জামান সাদেক</a:t>
            </a:r>
          </a:p>
          <a:p>
            <a:pPr algn="ctr"/>
            <a:r>
              <a:rPr lang="en-US" sz="2400" dirty="0">
                <a:latin typeface="NikoshBAN" pitchFamily="2" charset="0"/>
                <a:cs typeface="NikoshBAN" pitchFamily="2" charset="0"/>
              </a:rPr>
              <a:t>সহকারী শিক্ষক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(আই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সি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টি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)</a:t>
            </a:r>
          </a:p>
          <a:p>
            <a:pPr algn="ctr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লু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ৎফুন্নেছা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বালিকা বিদ্যানিকেতন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400" dirty="0">
                <a:latin typeface="NikoshBAN" pitchFamily="2" charset="0"/>
                <a:cs typeface="NikoshBAN" pitchFamily="2" charset="0"/>
              </a:rPr>
              <a:t>পাগলা থানা সদর </a:t>
            </a:r>
          </a:p>
          <a:p>
            <a:pPr algn="ctr"/>
            <a:r>
              <a:rPr lang="bn-BD" sz="2400" dirty="0">
                <a:latin typeface="NikoshBAN" pitchFamily="2" charset="0"/>
                <a:cs typeface="NikoshBAN" pitchFamily="2" charset="0"/>
              </a:rPr>
              <a:t>গফরগা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ঁ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ও,ময়মনসিংহ।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400" dirty="0">
                <a:latin typeface="NikoshBAN" pitchFamily="2" charset="0"/>
                <a:cs typeface="NikoshBAN" pitchFamily="2" charset="0"/>
              </a:rPr>
              <a:t>E-mail: </a:t>
            </a:r>
            <a:r>
              <a:rPr lang="bn-BD" sz="28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Hsadak42@outlook.com</a:t>
            </a:r>
            <a:endParaRPr lang="en-US" sz="28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799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08765" y="235526"/>
            <a:ext cx="32973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4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81947" y="1291540"/>
            <a:ext cx="2951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latin typeface="NikoshBAN" pitchFamily="2" charset="0"/>
                <a:cs typeface="NikoshBAN" pitchFamily="2" charset="0"/>
              </a:rPr>
              <a:t>ট্রাবলশুটিং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382" y="1937871"/>
            <a:ext cx="6082147" cy="4158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506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92072" y="1579418"/>
            <a:ext cx="820705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শিক্ষার্থীরা… </a:t>
            </a:r>
          </a:p>
          <a:p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১,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ট্রাবলশুটিং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কী তা বলতে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bn-IN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২,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সিস্টেম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চালু না হওয়ার কার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ণ সমূহ ব্যাখ্যা করতে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bn-IN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৩,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সিস্টেম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চালু না হওয়ার সমাধান বর্ণনা করতে পারবে।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06340" y="228604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7360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37"/>
          <a:stretch/>
        </p:blipFill>
        <p:spPr>
          <a:xfrm>
            <a:off x="2687781" y="1094509"/>
            <a:ext cx="7481454" cy="501534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825266" y="261671"/>
            <a:ext cx="31588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ছবিগুলো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কর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5"/>
          <a:stretch/>
        </p:blipFill>
        <p:spPr>
          <a:xfrm>
            <a:off x="2687781" y="1094509"/>
            <a:ext cx="7481454" cy="501534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7780" y="1094509"/>
            <a:ext cx="7481455" cy="5015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637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08330" y="251117"/>
            <a:ext cx="36749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ছবিগুলো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কর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3067" y="1381937"/>
            <a:ext cx="6329363" cy="407588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08" t="3320" r="14515" b="12725"/>
          <a:stretch/>
        </p:blipFill>
        <p:spPr>
          <a:xfrm>
            <a:off x="2723067" y="1381937"/>
            <a:ext cx="6329363" cy="4075887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2723067" y="1381937"/>
            <a:ext cx="6329363" cy="4075887"/>
            <a:chOff x="2438400" y="1371600"/>
            <a:chExt cx="4724400" cy="5334000"/>
          </a:xfrm>
        </p:grpSpPr>
        <p:sp>
          <p:nvSpPr>
            <p:cNvPr id="8" name="Rectangle 7"/>
            <p:cNvSpPr/>
            <p:nvPr/>
          </p:nvSpPr>
          <p:spPr>
            <a:xfrm>
              <a:off x="2438400" y="1371600"/>
              <a:ext cx="4724400" cy="5334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&quot;No&quot; Symbol 8"/>
            <p:cNvSpPr/>
            <p:nvPr/>
          </p:nvSpPr>
          <p:spPr>
            <a:xfrm>
              <a:off x="3124200" y="1905000"/>
              <a:ext cx="3733800" cy="3810000"/>
            </a:xfrm>
            <a:prstGeom prst="noSmoking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3792248" y="5108463"/>
            <a:ext cx="419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Trouble =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সমস্যা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9811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62395" y="206253"/>
            <a:ext cx="37918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ছবিগুলো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কর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8945" y="1163782"/>
            <a:ext cx="5605739" cy="4419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8945" y="1163782"/>
            <a:ext cx="5605739" cy="4419600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3338945" y="1163782"/>
            <a:ext cx="5605739" cy="4419601"/>
            <a:chOff x="1981201" y="1219200"/>
            <a:chExt cx="5333998" cy="5181600"/>
          </a:xfrm>
        </p:grpSpPr>
        <p:sp>
          <p:nvSpPr>
            <p:cNvPr id="6" name="Rectangle 5"/>
            <p:cNvSpPr/>
            <p:nvPr/>
          </p:nvSpPr>
          <p:spPr>
            <a:xfrm>
              <a:off x="1981201" y="1219200"/>
              <a:ext cx="5333998" cy="5181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2203" y="1295402"/>
              <a:ext cx="4724398" cy="4724398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8945" y="1228778"/>
            <a:ext cx="5605739" cy="402963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817714" y="5325212"/>
            <a:ext cx="464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Shoot –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ছুঁড়ে মারা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83565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8709" y="1418732"/>
            <a:ext cx="11346872" cy="1754326"/>
          </a:xfrm>
          <a:prstGeom prst="rec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কম্পিউটারের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পরিভাষায় 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– “কম্পিউটার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পরিচালনায় প্রাপ্ত বিভিন্ন সমস্যা নির্ণয় করে সেগুলোর উপযুক্ত সমাধান করার পদ্ধতিই 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হল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Troubleshooting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37709" y="235528"/>
            <a:ext cx="4488872" cy="70788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Troubleshooting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316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03516" y="5431964"/>
            <a:ext cx="4627419" cy="646331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ট্রাবলশ্যুটিং কাকে বলে? 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4890652" y="767700"/>
            <a:ext cx="2653145" cy="637683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একক কাজ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015" y="1905408"/>
            <a:ext cx="5160818" cy="329946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797635" y="378656"/>
            <a:ext cx="2542309" cy="7078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সময়ঃ 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bn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মিনিট 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28998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999" y="990600"/>
            <a:ext cx="6477000" cy="467565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199" y="3456457"/>
            <a:ext cx="477754" cy="466896"/>
          </a:xfrm>
          <a:prstGeom prst="rect">
            <a:avLst/>
          </a:prstGeom>
        </p:spPr>
      </p:pic>
      <p:sp>
        <p:nvSpPr>
          <p:cNvPr id="5" name="&quot;No&quot; Symbol 4"/>
          <p:cNvSpPr/>
          <p:nvPr/>
        </p:nvSpPr>
        <p:spPr>
          <a:xfrm>
            <a:off x="4724399" y="2542057"/>
            <a:ext cx="1143000" cy="1143000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00109" y="5742879"/>
            <a:ext cx="4963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সিস্টেম চালু হচ্ছে না।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74791" y="282714"/>
            <a:ext cx="32142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- 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০১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2738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5418" y="1585165"/>
            <a:ext cx="4850299" cy="396358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818" y="1510146"/>
            <a:ext cx="5181600" cy="3886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7706" y="1433946"/>
            <a:ext cx="6385512" cy="402458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97785" y="5623765"/>
            <a:ext cx="91855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মেইন পাওয়ার ক্যাবলের সংযোগটি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L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oose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কিনা দেখতে হবে।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Loose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হলে টাইট করে নিতে হবে।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65676" y="307892"/>
            <a:ext cx="3449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latin typeface="NikoshBAN" pitchFamily="2" charset="0"/>
                <a:cs typeface="NikoshBAN" pitchFamily="2" charset="0"/>
              </a:rPr>
              <a:t>সাধারণ সমাধান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01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9262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8082" y="4757939"/>
            <a:ext cx="9961420" cy="646331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পাওয়ার ক্যাবল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loose 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কিনা তা দুইজন মিলে পরীক্ষা করে দেখাও । 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574229" y="463030"/>
            <a:ext cx="2542309" cy="7078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সময়ঃ ৫ মিনিট 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4540827" y="263237"/>
            <a:ext cx="2815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kern="0" dirty="0"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bn-BD" sz="2800" kern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kern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2800" kern="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3356" y="1170916"/>
            <a:ext cx="5250873" cy="338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806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2527" y="1745673"/>
            <a:ext cx="6400800" cy="3200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727" y="1517073"/>
            <a:ext cx="8016981" cy="35465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728" y="1288473"/>
            <a:ext cx="8077200" cy="410705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597728" y="5665846"/>
            <a:ext cx="7315200" cy="5272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মেইনবোর্ডে পাওয়ার আসছে কিনা দেখতে হবে। 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00326" y="310265"/>
            <a:ext cx="34497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>
                <a:latin typeface="NikoshBAN" pitchFamily="2" charset="0"/>
                <a:cs typeface="NikoshBAN" pitchFamily="2" charset="0"/>
              </a:rPr>
              <a:t>সাধারণ সমাধান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0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২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76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75399" y="6030244"/>
            <a:ext cx="6414653" cy="6346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পাওয়ার সাপ্লাই ইউনিট পরিবর্তন করতে হবে। 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71591" y="1086760"/>
            <a:ext cx="5022271" cy="8459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মেইনবোর্ডে পাওয়ার যদি না আসে 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013" y="2183642"/>
            <a:ext cx="7266419" cy="29109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38872" y="289129"/>
            <a:ext cx="36877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latin typeface="NikoshBAN" pitchFamily="2" charset="0"/>
                <a:cs typeface="NikoshBAN" pitchFamily="2" charset="0"/>
              </a:rPr>
              <a:t>সাধারণ সমাধান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9408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3" t="4288" b="8784"/>
          <a:stretch/>
        </p:blipFill>
        <p:spPr>
          <a:xfrm>
            <a:off x="1693229" y="1738743"/>
            <a:ext cx="5891285" cy="318654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1290491" y="5605198"/>
            <a:ext cx="10146544" cy="8459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স্থানীয় কোনো সার্ভিস সেন্টারে নিয়ে গিয়ে অভিজ্ঞ কাউকে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দেখাতে হবে। 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38872" y="289129"/>
            <a:ext cx="34497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সাধারণ সমাধান 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0৪</a:t>
            </a:r>
            <a:r>
              <a:rPr lang="bn-IN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2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3940" y="1801086"/>
            <a:ext cx="4208060" cy="3061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255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5018" y="5038987"/>
            <a:ext cx="10897482" cy="646331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মেইনবোর্ডে পাওয়ার আসছে কিনা তা কীভাবে পরীক্ষা করবে, ধাপগুলো লিখ।  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02436" y="533159"/>
            <a:ext cx="2348345" cy="6103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সময়ঃ ৭ মিনিট 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4688918" y="220948"/>
            <a:ext cx="2843646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দলগত 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9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829" y="1144208"/>
            <a:ext cx="5541817" cy="3679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044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36728" y="3067515"/>
            <a:ext cx="3730624" cy="58477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35" tIns="45718" rIns="91435" bIns="45718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(গ) পাওয়ার বোর্ড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36725" y="1559256"/>
            <a:ext cx="8016875" cy="64632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35" tIns="45718" rIns="91435" bIns="45718" rtlCol="0">
            <a:spAutoFit/>
          </a:bodyPr>
          <a:lstStyle/>
          <a:p>
            <a:r>
              <a:rPr lang="bn-IN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মাদারবোর্ডকে কী বলা হয়?  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6728" y="2312196"/>
            <a:ext cx="3730623" cy="58477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35" tIns="45718" rIns="91435" bIns="45718" rtlCol="0">
            <a:spAutoFit/>
          </a:bodyPr>
          <a:lstStyle/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(ক)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সুইচ বোর্ড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>
            <a:hlinkClick r:id="" action="ppaction://noaction">
              <a:snd r:embed="rId2" name="applause.wav"/>
            </a:hlinkClick>
          </p:cNvPr>
          <p:cNvSpPr txBox="1"/>
          <p:nvPr/>
        </p:nvSpPr>
        <p:spPr>
          <a:xfrm>
            <a:off x="6022974" y="3067515"/>
            <a:ext cx="3730626" cy="58477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35" tIns="45718" rIns="91435" bIns="45718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(ঘ) মেইন বোর্ড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04756" y="2312196"/>
            <a:ext cx="3730625" cy="58477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35" tIns="45718" rIns="91435" bIns="45718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(খ) গ্রাফিক্স বোর্ড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>
            <a:hlinkClick r:id="" action="ppaction://noaction">
              <a:snd r:embed="rId3" name="bomb.wav"/>
            </a:hlinkClick>
          </p:cNvPr>
          <p:cNvSpPr txBox="1"/>
          <p:nvPr/>
        </p:nvSpPr>
        <p:spPr>
          <a:xfrm>
            <a:off x="7605665" y="380461"/>
            <a:ext cx="3337119" cy="5232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35" tIns="45718" rIns="91435" bIns="45718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× 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আবার চেষ্টা কর</a:t>
            </a:r>
          </a:p>
        </p:txBody>
      </p:sp>
      <p:sp>
        <p:nvSpPr>
          <p:cNvPr id="9" name="TextBox 8">
            <a:hlinkClick r:id="" action="ppaction://noaction">
              <a:snd r:embed="rId2" name="applause.wav"/>
            </a:hlinkClick>
          </p:cNvPr>
          <p:cNvSpPr txBox="1"/>
          <p:nvPr/>
        </p:nvSpPr>
        <p:spPr>
          <a:xfrm>
            <a:off x="1736725" y="5822295"/>
            <a:ext cx="3730625" cy="58477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35" tIns="45718" rIns="91435" bIns="45718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(গ) পাওয়ার সাপ্লাই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18506" y="4155405"/>
            <a:ext cx="8016875" cy="52321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35" tIns="45718" rIns="91435" bIns="45718" rtlCol="0">
            <a:spAutoFit/>
          </a:bodyPr>
          <a:lstStyle/>
          <a:p>
            <a:r>
              <a:rPr lang="bn-IN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২।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কম্পিউটারে বিদ্যুতের প্রধান উৎস কী?   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98126" y="5172333"/>
            <a:ext cx="3730624" cy="58477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35" tIns="45718" rIns="91435" bIns="45718" rtlCol="0">
            <a:spAutoFit/>
          </a:bodyPr>
          <a:lstStyle/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(ক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) ফিউজ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94306" y="5172332"/>
            <a:ext cx="3730625" cy="58477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35" tIns="45718" rIns="91435" bIns="45718" rtlCol="0">
            <a:spAutoFit/>
          </a:bodyPr>
          <a:lstStyle/>
          <a:p>
            <a:r>
              <a:rPr lang="en-US" sz="3200" spc="-150" dirty="0">
                <a:latin typeface="NikoshBAN" pitchFamily="2" charset="0"/>
                <a:cs typeface="NikoshBAN" pitchFamily="2" charset="0"/>
              </a:rPr>
              <a:t>(গ) </a:t>
            </a:r>
            <a:r>
              <a:rPr lang="en-US" sz="3200" spc="-150" dirty="0" smtClean="0">
                <a:latin typeface="NikoshBAN" pitchFamily="2" charset="0"/>
                <a:cs typeface="NikoshBAN" pitchFamily="2" charset="0"/>
              </a:rPr>
              <a:t>মাল্টিপ্লাগ</a:t>
            </a:r>
            <a:endParaRPr lang="en-US" sz="3200" spc="-15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22974" y="5822295"/>
            <a:ext cx="3730626" cy="58477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35" tIns="45718" rIns="91435" bIns="45718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(ঘ) মেইন সুইচ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>
            <a:hlinkClick r:id="" action="ppaction://noaction">
              <a:snd r:embed="rId3" name="bomb.wav"/>
            </a:hlinkClick>
          </p:cNvPr>
          <p:cNvSpPr txBox="1"/>
          <p:nvPr/>
        </p:nvSpPr>
        <p:spPr>
          <a:xfrm>
            <a:off x="1122978" y="328886"/>
            <a:ext cx="333712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n>
                  <a:solidFill>
                    <a:srgbClr val="00B050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√</a:t>
            </a: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উত্তর সঠিক হয়েছে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4602162" y="252662"/>
            <a:ext cx="2286000" cy="630382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915240" y="1260765"/>
            <a:ext cx="2055090" cy="6788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সময়ঃ 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৫</a:t>
            </a:r>
            <a:r>
              <a:rPr lang="bn-IN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মিনিট </a:t>
            </a:r>
            <a:endParaRPr lang="en-US" sz="2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56568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3" presetClass="exit" presetSubtype="32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7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3" presetClass="exit" presetSubtype="32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7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16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3" presetClass="exit" presetSubtype="32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ntr" presetSubtype="16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3" presetClass="exit" presetSubtype="32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7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3" presetClass="entr" presetSubtype="16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3" presetClass="exit" presetSubtype="32" fill="hold" grpId="1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750"/>
                            </p:stCondLst>
                            <p:childTnLst>
                              <p:par>
                                <p:cTn id="84" presetID="2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5" dur="175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75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500"/>
                            </p:stCondLst>
                            <p:childTnLst>
                              <p:par>
                                <p:cTn id="96" presetID="23" presetClass="exit" presetSubtype="32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1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8" grpId="2" animBg="1"/>
      <p:bldP spid="8" grpId="3" animBg="1"/>
      <p:bldP spid="8" grpId="4" animBg="1"/>
      <p:bldP spid="8" grpId="5" animBg="1"/>
      <p:bldP spid="8" grpId="6" animBg="1"/>
      <p:bldP spid="8" grpId="7" animBg="1"/>
      <p:bldP spid="8" grpId="8" animBg="1"/>
      <p:bldP spid="8" grpId="9" animBg="1"/>
      <p:bldP spid="8" grpId="10" animBg="1"/>
      <p:bldP spid="8" grpId="11" animBg="1"/>
      <p:bldP spid="14" grpId="0" animBg="1"/>
      <p:bldP spid="14" grpId="1" animBg="1"/>
      <p:bldP spid="14" grpId="2" animBg="1"/>
      <p:bldP spid="14" grpId="3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04554" y="4419599"/>
            <a:ext cx="8451272" cy="646331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 আর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কী কী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ধরনের সমস্যা হতে পারে তা লিখ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 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0" y="173182"/>
            <a:ext cx="2916382" cy="588818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0160" y="928254"/>
            <a:ext cx="4560061" cy="3325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003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97126"/>
            <a:ext cx="12192000" cy="406087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074388" y="974762"/>
            <a:ext cx="90059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bn-BD" sz="5400" b="1" i="0" u="none" strike="noStrike" kern="1200" cap="none" spc="0" normalizeH="0" baseline="0" noProof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তোমাদের স</a:t>
            </a:r>
            <a:r>
              <a:rPr kumimoji="0" lang="en-US" sz="5400" b="1" i="0" u="none" strike="noStrike" kern="1200" cap="none" spc="0" normalizeH="0" baseline="0" noProof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কল</a:t>
            </a:r>
            <a:r>
              <a:rPr kumimoji="0" lang="bn-BD" sz="5400" b="1" i="0" u="none" strike="noStrike" kern="1200" cap="none" spc="0" normalizeH="0" baseline="0" noProof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কে </a:t>
            </a:r>
            <a:r>
              <a:rPr kumimoji="0" lang="en-US" sz="5400" b="1" i="0" u="none" strike="noStrike" kern="1200" cap="none" spc="0" normalizeH="0" baseline="0" noProof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ধন্যবাদ</a:t>
            </a:r>
            <a:endParaRPr 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96058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301</Words>
  <Application>Microsoft Office PowerPoint</Application>
  <PresentationFormat>Widescreen</PresentationFormat>
  <Paragraphs>66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NikoshBAN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Suman</dc:creator>
  <cp:lastModifiedBy>Zisan Sara</cp:lastModifiedBy>
  <cp:revision>40</cp:revision>
  <dcterms:created xsi:type="dcterms:W3CDTF">2019-09-26T13:42:46Z</dcterms:created>
  <dcterms:modified xsi:type="dcterms:W3CDTF">2019-10-21T15:29:47Z</dcterms:modified>
</cp:coreProperties>
</file>