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9" r:id="rId3"/>
    <p:sldId id="258" r:id="rId4"/>
    <p:sldId id="263" r:id="rId5"/>
    <p:sldId id="264" r:id="rId6"/>
    <p:sldId id="265" r:id="rId7"/>
    <p:sldId id="276" r:id="rId8"/>
    <p:sldId id="262" r:id="rId9"/>
    <p:sldId id="275" r:id="rId10"/>
    <p:sldId id="267" r:id="rId11"/>
    <p:sldId id="268" r:id="rId12"/>
    <p:sldId id="271" r:id="rId13"/>
    <p:sldId id="272" r:id="rId14"/>
    <p:sldId id="273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B08C4-02E9-45E7-9A4C-0EDBB763FE4B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AE2CB-CA6D-4983-9CDC-5BF481EC42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318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AE2CB-CA6D-4983-9CDC-5BF481EC426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315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AE2CB-CA6D-4983-9CDC-5BF481EC426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195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AE2CB-CA6D-4983-9CDC-5BF481EC426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507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AE2CB-CA6D-4983-9CDC-5BF481EC426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581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AE2CB-CA6D-4983-9CDC-5BF481EC426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396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AE2CB-CA6D-4983-9CDC-5BF481EC426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4422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AE2CB-CA6D-4983-9CDC-5BF481EC426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9329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AE2CB-CA6D-4983-9CDC-5BF481EC426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442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AE2CB-CA6D-4983-9CDC-5BF481EC426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890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AE2CB-CA6D-4983-9CDC-5BF481EC426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8994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AE2CB-CA6D-4983-9CDC-5BF481EC426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247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AE2CB-CA6D-4983-9CDC-5BF481EC426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023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AE2CB-CA6D-4983-9CDC-5BF481EC426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9912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AE2CB-CA6D-4983-9CDC-5BF481EC426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024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290" y="0"/>
            <a:ext cx="9144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2967335"/>
            <a:ext cx="754379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9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7405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95600" y="228600"/>
            <a:ext cx="3429001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en-US" sz="4000" dirty="0" smtClean="0"/>
              <a:t>  </a:t>
            </a:r>
            <a:r>
              <a:rPr lang="en-US" sz="4000" dirty="0"/>
              <a:t> </a:t>
            </a:r>
            <a:r>
              <a:rPr lang="en-US" sz="4000" dirty="0" smtClean="0"/>
              <a:t>   </a:t>
            </a:r>
            <a:r>
              <a:rPr lang="bn-IN" sz="4000" dirty="0" smtClean="0"/>
              <a:t> </a:t>
            </a:r>
            <a:r>
              <a:rPr lang="bn-IN" sz="4000" dirty="0"/>
              <a:t>পরিচিতি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737" y="939898"/>
            <a:ext cx="3427864" cy="2346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95400" y="3540837"/>
            <a:ext cx="6250430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NikoshBAN" pitchFamily="2" charset="0"/>
                <a:cs typeface="NikoshBAN" pitchFamily="2" charset="0"/>
              </a:rPr>
              <a:t>মোঃ সাইফুজ্জামান সাদেক</a:t>
            </a:r>
          </a:p>
          <a:p>
            <a:pPr algn="ctr"/>
            <a:r>
              <a:rPr lang="en-US" sz="3200" dirty="0">
                <a:latin typeface="NikoshBAN" pitchFamily="2" charset="0"/>
                <a:cs typeface="NikoshBAN" pitchFamily="2" charset="0"/>
              </a:rPr>
              <a:t>সহকারী শিক্ষক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(আই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সি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টি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লু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ৎফুন্নেছা বালিকা বিদ্যানিকেতন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পাগলা থানা সদর 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গফরগা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ঁ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ও,ময়মনসিংহ।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>
                <a:latin typeface="NikoshBAN" pitchFamily="2" charset="0"/>
                <a:cs typeface="NikoshBAN" pitchFamily="2" charset="0"/>
              </a:rPr>
              <a:t>E-mail: </a:t>
            </a:r>
            <a:r>
              <a:rPr lang="bn-BD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Hsadak42@outlook.com</a:t>
            </a:r>
            <a:endParaRPr lang="en-US" sz="3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19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bn-BD" sz="88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88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905000"/>
            <a:ext cx="6858000" cy="3170099"/>
          </a:xfrm>
          <a:prstGeom prst="rect">
            <a:avLst/>
          </a:prstGeom>
        </p:spPr>
        <p:style>
          <a:lnRef idx="1">
            <a:schemeClr val="accent5"/>
          </a:lnRef>
          <a:fillRef idx="1001">
            <a:schemeClr val="lt1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বিষয়ঃ তথ্য ও যোগাযোগ প্রযুক্তি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শ্রেণিঃ অষ্টম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শিক্ষার্থী সংখ্যাঃ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৮৬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জন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সময়ঃ ৫০ মিনিট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০৪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/১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0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/২০১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৯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ইং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53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2559552"/>
            <a:ext cx="6858000" cy="230832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আমার শিক্ষায় ইন্টারনেট 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19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শিখণফলঃ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2895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শিক্ষার্থীরা... 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ইন্টারনেট কী তা সংজ্ঞায়িত করতে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পারবে ।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দৈনন্দিন জীবনে ইন্টারনেট ব্যবহারের দিকগুলো চিহ্নিত করতে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পারবে ।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শিক্ষাক্ষেত্রে ইন্টারনেটের ব্যবহার ব্যাখ্যা করতে পারবে।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76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OEL\Downloads\Web-Design-General-advantages-of-intern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8356600" cy="57912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42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9144000" cy="6858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8594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192"/>
            <a:ext cx="9144000" cy="646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8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6200" y="1034936"/>
            <a:ext cx="8941139" cy="3994263"/>
            <a:chOff x="-335404" y="1034936"/>
            <a:chExt cx="9423593" cy="3994263"/>
          </a:xfrm>
        </p:grpSpPr>
        <p:sp>
          <p:nvSpPr>
            <p:cNvPr id="3" name="Rectangle 2"/>
            <p:cNvSpPr/>
            <p:nvPr/>
          </p:nvSpPr>
          <p:spPr>
            <a:xfrm>
              <a:off x="-335404" y="1066801"/>
              <a:ext cx="5181600" cy="3962398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5478" y="1034936"/>
              <a:ext cx="4042711" cy="39623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3763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533400"/>
            <a:ext cx="4572000" cy="14465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3220998"/>
            <a:ext cx="8001000" cy="110799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/>
              <a:t>১</a:t>
            </a:r>
            <a:r>
              <a:rPr lang="bn-BD" sz="6600" smtClean="0"/>
              <a:t>। </a:t>
            </a:r>
            <a:r>
              <a:rPr lang="bn-BD" sz="6600" smtClean="0">
                <a:latin typeface="NikoshBAN" pitchFamily="2" charset="0"/>
                <a:cs typeface="NikoshBAN" pitchFamily="2" charset="0"/>
              </a:rPr>
              <a:t>ইন্টারনেট কী?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2090" y="5073445"/>
            <a:ext cx="4495800" cy="1015663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সময়ঃ ৩মিনিট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38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33400"/>
            <a:ext cx="8686800" cy="586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62200" y="9144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কৃষক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0" y="1600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সেবা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48600" y="25146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শিল্প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34300" y="393858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সংগ্রহ</a:t>
            </a:r>
            <a:endParaRPr lang="en-US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0" y="5105400"/>
            <a:ext cx="1219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কার্য একক 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800" y="395499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স্বয়ংক্রিয়তা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4300" y="2800529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endParaRPr lang="en-US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4023131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জলবায়ু তথ্য </a:t>
            </a:r>
            <a:endParaRPr lang="en-US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1969532"/>
            <a:ext cx="106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মাঠের তথ্য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77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09800"/>
            <a:ext cx="8077200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১) দৈনন্দিন জীবনে ইন্টারনেট ব্যবহারের ৫ টি দিক উল্লেখ কর 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0" y="4572000"/>
            <a:ext cx="426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সময়ঃ ৫ মিনিট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6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981200"/>
            <a:ext cx="8458200" cy="415498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1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ই-বুক কি? 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বাংলা সার্চ ইঞ্জিন কি?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3.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তোমার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দৈনন্দিন জীবনের কোন কোন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কাজে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ইন্টারনেট ব্যবহার কর তা লিখ।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96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600200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2465" y="2939028"/>
            <a:ext cx="8077200" cy="230832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তোমার বিজ্ঞান বইটি হারিয়ে গেলে সহজে তুমি বইটি কীভাবে পেতে পার বর্ণনা কর। </a:t>
            </a:r>
          </a:p>
        </p:txBody>
      </p:sp>
    </p:spTree>
    <p:extLst>
      <p:ext uri="{BB962C8B-B14F-4D97-AF65-F5344CB8AC3E}">
        <p14:creationId xmlns:p14="http://schemas.microsoft.com/office/powerpoint/2010/main" val="417445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97" y="98880"/>
            <a:ext cx="8504903" cy="645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9197" y="4669543"/>
            <a:ext cx="8763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47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</TotalTime>
  <Words>182</Words>
  <Application>Microsoft Office PowerPoint</Application>
  <PresentationFormat>On-screen Show (4:3)</PresentationFormat>
  <Paragraphs>57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NikoshBAN</vt:lpstr>
      <vt:lpstr>Vrinda</vt:lpstr>
      <vt:lpstr>Office Theme</vt:lpstr>
      <vt:lpstr>PowerPoint Presentation</vt:lpstr>
      <vt:lpstr>PowerPoint Presentation</vt:lpstr>
      <vt:lpstr>পাঠ পরিচিতি</vt:lpstr>
      <vt:lpstr>আজকের পাঠ </vt:lpstr>
      <vt:lpstr>শিখণফলঃ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দলীয় কাজ</vt:lpstr>
      <vt:lpstr>মূল্যায়ণ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Zisan Sara</cp:lastModifiedBy>
  <cp:revision>114</cp:revision>
  <dcterms:created xsi:type="dcterms:W3CDTF">2006-08-16T00:00:00Z</dcterms:created>
  <dcterms:modified xsi:type="dcterms:W3CDTF">2019-10-21T15:55:23Z</dcterms:modified>
</cp:coreProperties>
</file>