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  <p:sldMasterId id="2147483725" r:id="rId3"/>
    <p:sldMasterId id="2147483737" r:id="rId4"/>
    <p:sldMasterId id="2147483749" r:id="rId5"/>
  </p:sldMasterIdLst>
  <p:sldIdLst>
    <p:sldId id="256" r:id="rId6"/>
    <p:sldId id="276" r:id="rId7"/>
    <p:sldId id="257" r:id="rId8"/>
    <p:sldId id="258" r:id="rId9"/>
    <p:sldId id="259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74" r:id="rId18"/>
    <p:sldId id="275" r:id="rId19"/>
    <p:sldId id="270" r:id="rId20"/>
    <p:sldId id="271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56E8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38" d="100"/>
          <a:sy n="38" d="100"/>
        </p:scale>
        <p:origin x="642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0795B-EA55-4BDC-8936-6676047866DC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EBFC306-1226-422A-8C5F-CC60DF4719E8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০১</a:t>
          </a:r>
          <a:endParaRPr lang="en-US" sz="4000" dirty="0">
            <a:solidFill>
              <a:schemeClr val="tx1"/>
            </a:solidFill>
          </a:endParaRPr>
        </a:p>
      </dgm:t>
    </dgm:pt>
    <dgm:pt modelId="{860465D2-FCF4-4D77-804D-3D93B9F19EA9}" type="parTrans" cxnId="{F756887C-695E-47DE-83B3-8D6005934BDA}">
      <dgm:prSet/>
      <dgm:spPr/>
      <dgm:t>
        <a:bodyPr/>
        <a:lstStyle/>
        <a:p>
          <a:endParaRPr lang="en-US"/>
        </a:p>
      </dgm:t>
    </dgm:pt>
    <dgm:pt modelId="{43EE4F8C-A8BC-46F8-A95C-59BB2B5374AE}" type="sibTrans" cxnId="{F756887C-695E-47DE-83B3-8D6005934BDA}">
      <dgm:prSet/>
      <dgm:spPr/>
      <dgm:t>
        <a:bodyPr/>
        <a:lstStyle/>
        <a:p>
          <a:endParaRPr lang="en-US"/>
        </a:p>
      </dgm:t>
    </dgm:pt>
    <dgm:pt modelId="{0D58CD32-9A89-48FE-B86A-83A2FAC3B730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নোট বা মূদ্রা প্রচলন</a:t>
          </a:r>
          <a:endParaRPr lang="en-US" sz="4000" dirty="0">
            <a:solidFill>
              <a:schemeClr val="tx1"/>
            </a:solidFill>
          </a:endParaRPr>
        </a:p>
      </dgm:t>
    </dgm:pt>
    <dgm:pt modelId="{6371524E-77C0-40FA-8091-0A142F29239D}" type="parTrans" cxnId="{469511C3-47AD-4EF2-ABB1-01EDC858F074}">
      <dgm:prSet/>
      <dgm:spPr/>
      <dgm:t>
        <a:bodyPr/>
        <a:lstStyle/>
        <a:p>
          <a:endParaRPr lang="en-US"/>
        </a:p>
      </dgm:t>
    </dgm:pt>
    <dgm:pt modelId="{A36E3572-735F-4D58-B8AE-E0F1F0E9FBA0}" type="sibTrans" cxnId="{469511C3-47AD-4EF2-ABB1-01EDC858F074}">
      <dgm:prSet/>
      <dgm:spPr/>
      <dgm:t>
        <a:bodyPr/>
        <a:lstStyle/>
        <a:p>
          <a:endParaRPr lang="en-US"/>
        </a:p>
      </dgm:t>
    </dgm:pt>
    <dgm:pt modelId="{4CF92206-B7F5-4ACC-8BA9-D2E82CD5C29E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০২</a:t>
          </a:r>
          <a:endParaRPr lang="en-US" sz="4000" dirty="0">
            <a:solidFill>
              <a:schemeClr val="tx1"/>
            </a:solidFill>
          </a:endParaRPr>
        </a:p>
      </dgm:t>
    </dgm:pt>
    <dgm:pt modelId="{E2C30B4F-5E15-4037-9F3D-26F75AC5009D}" type="parTrans" cxnId="{5913E20A-89F7-422E-999E-6D59D36137CD}">
      <dgm:prSet/>
      <dgm:spPr/>
      <dgm:t>
        <a:bodyPr/>
        <a:lstStyle/>
        <a:p>
          <a:endParaRPr lang="en-US"/>
        </a:p>
      </dgm:t>
    </dgm:pt>
    <dgm:pt modelId="{D00B1394-5A15-4002-973D-DBCDD23C0F9B}" type="sibTrans" cxnId="{5913E20A-89F7-422E-999E-6D59D36137CD}">
      <dgm:prSet/>
      <dgm:spPr/>
      <dgm:t>
        <a:bodyPr/>
        <a:lstStyle/>
        <a:p>
          <a:endParaRPr lang="en-US"/>
        </a:p>
      </dgm:t>
    </dgm:pt>
    <dgm:pt modelId="{CC2E09C3-0E60-4560-AD9D-9BBDC7DFD865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ঋণ নিয়ন্ত্রন</a:t>
          </a:r>
          <a:endParaRPr lang="en-US" sz="4000" dirty="0">
            <a:solidFill>
              <a:schemeClr val="tx1"/>
            </a:solidFill>
          </a:endParaRPr>
        </a:p>
      </dgm:t>
    </dgm:pt>
    <dgm:pt modelId="{015AF244-D75D-400E-8CED-27191A635F28}" type="parTrans" cxnId="{1E73867F-28F2-408C-AD13-C9FBBC945F09}">
      <dgm:prSet/>
      <dgm:spPr/>
      <dgm:t>
        <a:bodyPr/>
        <a:lstStyle/>
        <a:p>
          <a:endParaRPr lang="en-US"/>
        </a:p>
      </dgm:t>
    </dgm:pt>
    <dgm:pt modelId="{EFBCF0A4-5499-4780-BC6C-B00678A5CDEF}" type="sibTrans" cxnId="{1E73867F-28F2-408C-AD13-C9FBBC945F09}">
      <dgm:prSet/>
      <dgm:spPr/>
      <dgm:t>
        <a:bodyPr/>
        <a:lstStyle/>
        <a:p>
          <a:endParaRPr lang="en-US"/>
        </a:p>
      </dgm:t>
    </dgm:pt>
    <dgm:pt modelId="{B51C0ECF-536E-45F5-B846-87C088C12151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০৩</a:t>
          </a:r>
          <a:endParaRPr lang="en-US" sz="4000" dirty="0">
            <a:solidFill>
              <a:schemeClr val="tx1"/>
            </a:solidFill>
          </a:endParaRPr>
        </a:p>
      </dgm:t>
    </dgm:pt>
    <dgm:pt modelId="{BF0B40AC-99C2-414B-9EF5-ADD497AD0E96}" type="parTrans" cxnId="{A7D70A8A-3A00-4964-8A21-3516AD50756C}">
      <dgm:prSet/>
      <dgm:spPr/>
      <dgm:t>
        <a:bodyPr/>
        <a:lstStyle/>
        <a:p>
          <a:endParaRPr lang="en-US"/>
        </a:p>
      </dgm:t>
    </dgm:pt>
    <dgm:pt modelId="{3A35700F-D609-4B5D-8E17-D49A0D60A314}" type="sibTrans" cxnId="{A7D70A8A-3A00-4964-8A21-3516AD50756C}">
      <dgm:prSet/>
      <dgm:spPr/>
      <dgm:t>
        <a:bodyPr/>
        <a:lstStyle/>
        <a:p>
          <a:endParaRPr lang="en-US"/>
        </a:p>
      </dgm:t>
    </dgm:pt>
    <dgm:pt modelId="{28A3496D-2612-4FCB-BEBC-0E7D2F8445DC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মূদ্রার মান নিয়ন্ত্রণ </a:t>
          </a:r>
          <a:endParaRPr lang="en-US" sz="4000" dirty="0">
            <a:solidFill>
              <a:schemeClr val="tx1"/>
            </a:solidFill>
          </a:endParaRPr>
        </a:p>
      </dgm:t>
    </dgm:pt>
    <dgm:pt modelId="{A1CA60F2-BF45-4448-8BE1-D478F0276CA1}" type="parTrans" cxnId="{8EC76A60-7FC7-4AF8-87C8-04860FEF6ED9}">
      <dgm:prSet/>
      <dgm:spPr/>
      <dgm:t>
        <a:bodyPr/>
        <a:lstStyle/>
        <a:p>
          <a:endParaRPr lang="en-US"/>
        </a:p>
      </dgm:t>
    </dgm:pt>
    <dgm:pt modelId="{01852C43-D0D1-4335-9381-8EB44CACE982}" type="sibTrans" cxnId="{8EC76A60-7FC7-4AF8-87C8-04860FEF6ED9}">
      <dgm:prSet/>
      <dgm:spPr/>
      <dgm:t>
        <a:bodyPr/>
        <a:lstStyle/>
        <a:p>
          <a:endParaRPr lang="en-US"/>
        </a:p>
      </dgm:t>
    </dgm:pt>
    <dgm:pt modelId="{8A18C8BC-AACE-4CA9-9DA6-13718BE51A8F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০৭</a:t>
          </a:r>
          <a:endParaRPr lang="en-US" sz="4000" dirty="0">
            <a:solidFill>
              <a:schemeClr val="tx1"/>
            </a:solidFill>
          </a:endParaRPr>
        </a:p>
      </dgm:t>
    </dgm:pt>
    <dgm:pt modelId="{CAED7518-93D5-4801-8C15-C81F89D966F7}" type="parTrans" cxnId="{D2273ECD-AD1A-4BDB-B084-49F978D2F627}">
      <dgm:prSet/>
      <dgm:spPr/>
      <dgm:t>
        <a:bodyPr/>
        <a:lstStyle/>
        <a:p>
          <a:endParaRPr lang="en-US"/>
        </a:p>
      </dgm:t>
    </dgm:pt>
    <dgm:pt modelId="{E372E402-F30F-4253-8FF3-BBBFD52F6A02}" type="sibTrans" cxnId="{D2273ECD-AD1A-4BDB-B084-49F978D2F627}">
      <dgm:prSet/>
      <dgm:spPr/>
      <dgm:t>
        <a:bodyPr/>
        <a:lstStyle/>
        <a:p>
          <a:endParaRPr lang="en-US"/>
        </a:p>
      </dgm:t>
    </dgm:pt>
    <dgm:pt modelId="{EA77BE2D-1CB2-451E-BB2A-F81361D18E77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04</a:t>
          </a:r>
          <a:endParaRPr lang="en-US" sz="4000" dirty="0">
            <a:solidFill>
              <a:schemeClr val="tx1"/>
            </a:solidFill>
          </a:endParaRPr>
        </a:p>
      </dgm:t>
    </dgm:pt>
    <dgm:pt modelId="{24F13D82-098D-4BF1-89A2-F7D1BDCB4848}" type="parTrans" cxnId="{598E9597-9BC2-4BA2-82FB-F4B811780964}">
      <dgm:prSet/>
      <dgm:spPr/>
      <dgm:t>
        <a:bodyPr/>
        <a:lstStyle/>
        <a:p>
          <a:endParaRPr lang="en-US"/>
        </a:p>
      </dgm:t>
    </dgm:pt>
    <dgm:pt modelId="{8A6F2BA9-BBFF-4F2F-98E3-F9EF0F1F6CE2}" type="sibTrans" cxnId="{598E9597-9BC2-4BA2-82FB-F4B811780964}">
      <dgm:prSet/>
      <dgm:spPr/>
      <dgm:t>
        <a:bodyPr/>
        <a:lstStyle/>
        <a:p>
          <a:endParaRPr lang="en-US"/>
        </a:p>
      </dgm:t>
    </dgm:pt>
    <dgm:pt modelId="{7F987F66-87A6-4A57-925F-5AAA8D51CF15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05</a:t>
          </a:r>
          <a:endParaRPr lang="en-US" sz="4000" dirty="0">
            <a:solidFill>
              <a:schemeClr val="tx1"/>
            </a:solidFill>
          </a:endParaRPr>
        </a:p>
      </dgm:t>
    </dgm:pt>
    <dgm:pt modelId="{4CA858D8-FDFF-4381-AB2B-FCF6E38CCBEA}" type="parTrans" cxnId="{FD814DA0-2485-46A2-88C7-A2080ACAEF8B}">
      <dgm:prSet/>
      <dgm:spPr/>
      <dgm:t>
        <a:bodyPr/>
        <a:lstStyle/>
        <a:p>
          <a:endParaRPr lang="en-US"/>
        </a:p>
      </dgm:t>
    </dgm:pt>
    <dgm:pt modelId="{39457F5A-7792-4550-8226-11EA507B9BF4}" type="sibTrans" cxnId="{FD814DA0-2485-46A2-88C7-A2080ACAEF8B}">
      <dgm:prSet/>
      <dgm:spPr/>
      <dgm:t>
        <a:bodyPr/>
        <a:lstStyle/>
        <a:p>
          <a:endParaRPr lang="en-US"/>
        </a:p>
      </dgm:t>
    </dgm:pt>
    <dgm:pt modelId="{42AA2407-4065-4A28-BE3E-5CD157521A32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06</a:t>
          </a:r>
          <a:endParaRPr lang="en-US" sz="4000" dirty="0">
            <a:solidFill>
              <a:schemeClr val="tx1"/>
            </a:solidFill>
          </a:endParaRPr>
        </a:p>
      </dgm:t>
    </dgm:pt>
    <dgm:pt modelId="{D45FBB3A-2656-49B5-B9F1-8FB74028103C}" type="parTrans" cxnId="{8EE15DF5-5600-4317-8DA7-46ED42B536B5}">
      <dgm:prSet/>
      <dgm:spPr/>
      <dgm:t>
        <a:bodyPr/>
        <a:lstStyle/>
        <a:p>
          <a:endParaRPr lang="en-US"/>
        </a:p>
      </dgm:t>
    </dgm:pt>
    <dgm:pt modelId="{78B72B19-6845-45A8-94D4-D41D45151FE5}" type="sibTrans" cxnId="{8EE15DF5-5600-4317-8DA7-46ED42B536B5}">
      <dgm:prSet/>
      <dgm:spPr/>
      <dgm:t>
        <a:bodyPr/>
        <a:lstStyle/>
        <a:p>
          <a:endParaRPr lang="en-US"/>
        </a:p>
      </dgm:t>
    </dgm:pt>
    <dgm:pt modelId="{56D288D8-8799-409F-BE44-C635197DBA93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সরকারের উপদেষ্টা ও প্রতিনিধি  </a:t>
          </a:r>
          <a:endParaRPr lang="en-US" sz="4000" dirty="0">
            <a:solidFill>
              <a:schemeClr val="tx1"/>
            </a:solidFill>
          </a:endParaRPr>
        </a:p>
      </dgm:t>
    </dgm:pt>
    <dgm:pt modelId="{F6438593-89C7-4A8E-BD60-01974912C417}" type="parTrans" cxnId="{68DA3CD3-EBF0-44D0-B1A5-6994DCD93066}">
      <dgm:prSet/>
      <dgm:spPr/>
      <dgm:t>
        <a:bodyPr/>
        <a:lstStyle/>
        <a:p>
          <a:endParaRPr lang="en-US"/>
        </a:p>
      </dgm:t>
    </dgm:pt>
    <dgm:pt modelId="{8B8D39B3-95BA-4104-B9C7-7832DCA51F98}" type="sibTrans" cxnId="{68DA3CD3-EBF0-44D0-B1A5-6994DCD93066}">
      <dgm:prSet/>
      <dgm:spPr/>
      <dgm:t>
        <a:bodyPr/>
        <a:lstStyle/>
        <a:p>
          <a:endParaRPr lang="en-US"/>
        </a:p>
      </dgm:t>
    </dgm:pt>
    <dgm:pt modelId="{B0BE5C45-85DB-4788-A006-49FD5CB3A79C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নিকাশ ঘর</a:t>
          </a:r>
          <a:endParaRPr lang="en-US" sz="4000" dirty="0">
            <a:solidFill>
              <a:schemeClr val="tx1"/>
            </a:solidFill>
          </a:endParaRPr>
        </a:p>
      </dgm:t>
    </dgm:pt>
    <dgm:pt modelId="{EE28C9CD-F73C-4627-809A-2966111707C1}" type="parTrans" cxnId="{97CC19AC-C44B-47B5-B32E-24BC6D438878}">
      <dgm:prSet/>
      <dgm:spPr/>
      <dgm:t>
        <a:bodyPr/>
        <a:lstStyle/>
        <a:p>
          <a:endParaRPr lang="en-US"/>
        </a:p>
      </dgm:t>
    </dgm:pt>
    <dgm:pt modelId="{801D8A35-C3AE-4377-9232-33C7252A493F}" type="sibTrans" cxnId="{97CC19AC-C44B-47B5-B32E-24BC6D438878}">
      <dgm:prSet/>
      <dgm:spPr/>
      <dgm:t>
        <a:bodyPr/>
        <a:lstStyle/>
        <a:p>
          <a:endParaRPr lang="en-US"/>
        </a:p>
      </dgm:t>
    </dgm:pt>
    <dgm:pt modelId="{AB62E03A-6227-423E-815D-7A7228B51866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মূদ্রা বাজারের অভিভাবক </a:t>
          </a:r>
          <a:endParaRPr lang="en-US" sz="4000" dirty="0">
            <a:solidFill>
              <a:schemeClr val="tx1"/>
            </a:solidFill>
          </a:endParaRPr>
        </a:p>
      </dgm:t>
    </dgm:pt>
    <dgm:pt modelId="{7F4C40AC-4055-43B8-B427-005FFB6D4D9B}" type="parTrans" cxnId="{DE4F8249-983E-4573-ADC5-8961AA2D4B85}">
      <dgm:prSet/>
      <dgm:spPr/>
      <dgm:t>
        <a:bodyPr/>
        <a:lstStyle/>
        <a:p>
          <a:endParaRPr lang="en-US"/>
        </a:p>
      </dgm:t>
    </dgm:pt>
    <dgm:pt modelId="{20DDAEA1-E43D-4DC8-B361-68C783A4D639}" type="sibTrans" cxnId="{DE4F8249-983E-4573-ADC5-8961AA2D4B85}">
      <dgm:prSet/>
      <dgm:spPr/>
      <dgm:t>
        <a:bodyPr/>
        <a:lstStyle/>
        <a:p>
          <a:endParaRPr lang="en-US"/>
        </a:p>
      </dgm:t>
    </dgm:pt>
    <dgm:pt modelId="{ED94A181-2322-4057-A390-45E93F6931F1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ঋণ দানের শেষ আশ্রয়স্থল </a:t>
          </a:r>
          <a:endParaRPr lang="en-US" sz="4000" dirty="0">
            <a:solidFill>
              <a:schemeClr val="tx1"/>
            </a:solidFill>
          </a:endParaRPr>
        </a:p>
      </dgm:t>
    </dgm:pt>
    <dgm:pt modelId="{40AA6362-E8FB-4AE5-BC49-5A0A791EBB5A}" type="parTrans" cxnId="{63BBB448-B77F-407F-9E1D-E18E41D79859}">
      <dgm:prSet/>
      <dgm:spPr/>
      <dgm:t>
        <a:bodyPr/>
        <a:lstStyle/>
        <a:p>
          <a:endParaRPr lang="en-US"/>
        </a:p>
      </dgm:t>
    </dgm:pt>
    <dgm:pt modelId="{36429976-23F8-4878-95E6-3A064B86692A}" type="sibTrans" cxnId="{63BBB448-B77F-407F-9E1D-E18E41D79859}">
      <dgm:prSet/>
      <dgm:spPr/>
      <dgm:t>
        <a:bodyPr/>
        <a:lstStyle/>
        <a:p>
          <a:endParaRPr lang="en-US"/>
        </a:p>
      </dgm:t>
    </dgm:pt>
    <dgm:pt modelId="{1AF98B86-8122-4F17-8F55-161736C31617}" type="pres">
      <dgm:prSet presAssocID="{A820795B-EA55-4BDC-8936-6676047866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E6098B-B935-42E9-B14C-31A47C82FBFF}" type="pres">
      <dgm:prSet presAssocID="{7EBFC306-1226-422A-8C5F-CC60DF4719E8}" presName="composite" presStyleCnt="0"/>
      <dgm:spPr/>
    </dgm:pt>
    <dgm:pt modelId="{36A7E154-61F8-4B20-B465-6B67E60D28A4}" type="pres">
      <dgm:prSet presAssocID="{7EBFC306-1226-422A-8C5F-CC60DF4719E8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0942B-D2DD-4FE4-B196-287DF44D0775}" type="pres">
      <dgm:prSet presAssocID="{7EBFC306-1226-422A-8C5F-CC60DF4719E8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794A6-D310-45DC-A3B8-C5B6CABE4C34}" type="pres">
      <dgm:prSet presAssocID="{43EE4F8C-A8BC-46F8-A95C-59BB2B5374AE}" presName="sp" presStyleCnt="0"/>
      <dgm:spPr/>
    </dgm:pt>
    <dgm:pt modelId="{AFED23CF-FEA5-4CDA-AA43-9F30ED967D0E}" type="pres">
      <dgm:prSet presAssocID="{4CF92206-B7F5-4ACC-8BA9-D2E82CD5C29E}" presName="composite" presStyleCnt="0"/>
      <dgm:spPr/>
    </dgm:pt>
    <dgm:pt modelId="{07D82193-5118-4C54-9678-64E75122F2F4}" type="pres">
      <dgm:prSet presAssocID="{4CF92206-B7F5-4ACC-8BA9-D2E82CD5C29E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04B21-4468-40DC-84F1-2751E849820A}" type="pres">
      <dgm:prSet presAssocID="{4CF92206-B7F5-4ACC-8BA9-D2E82CD5C29E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1BFCD-FB6D-43DD-8461-C7F0D59D7771}" type="pres">
      <dgm:prSet presAssocID="{D00B1394-5A15-4002-973D-DBCDD23C0F9B}" presName="sp" presStyleCnt="0"/>
      <dgm:spPr/>
    </dgm:pt>
    <dgm:pt modelId="{53F0BF2A-C19F-4A67-BD73-3DA61C52014B}" type="pres">
      <dgm:prSet presAssocID="{B51C0ECF-536E-45F5-B846-87C088C12151}" presName="composite" presStyleCnt="0"/>
      <dgm:spPr/>
    </dgm:pt>
    <dgm:pt modelId="{964EEE4B-0419-4454-8AEE-85BD3A48D564}" type="pres">
      <dgm:prSet presAssocID="{B51C0ECF-536E-45F5-B846-87C088C12151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B2E79-5A45-4FAC-A0C8-A1CCBA13AE43}" type="pres">
      <dgm:prSet presAssocID="{B51C0ECF-536E-45F5-B846-87C088C12151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20D85-4F43-49CD-9D03-7094CFA9A7D1}" type="pres">
      <dgm:prSet presAssocID="{3A35700F-D609-4B5D-8E17-D49A0D60A314}" presName="sp" presStyleCnt="0"/>
      <dgm:spPr/>
    </dgm:pt>
    <dgm:pt modelId="{FCEBD840-C658-43CD-820B-1F13B5BD8847}" type="pres">
      <dgm:prSet presAssocID="{EA77BE2D-1CB2-451E-BB2A-F81361D18E77}" presName="composite" presStyleCnt="0"/>
      <dgm:spPr/>
    </dgm:pt>
    <dgm:pt modelId="{A233EC01-E680-486E-91CA-26D21FE8222E}" type="pres">
      <dgm:prSet presAssocID="{EA77BE2D-1CB2-451E-BB2A-F81361D18E77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EA1B5-1391-4030-97FB-B0F9950AF928}" type="pres">
      <dgm:prSet presAssocID="{EA77BE2D-1CB2-451E-BB2A-F81361D18E77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B1E89-01F9-4B84-9B24-FC882C9FAA91}" type="pres">
      <dgm:prSet presAssocID="{8A6F2BA9-BBFF-4F2F-98E3-F9EF0F1F6CE2}" presName="sp" presStyleCnt="0"/>
      <dgm:spPr/>
    </dgm:pt>
    <dgm:pt modelId="{9A546938-A877-4DD0-98AD-74C88C392032}" type="pres">
      <dgm:prSet presAssocID="{7F987F66-87A6-4A57-925F-5AAA8D51CF15}" presName="composite" presStyleCnt="0"/>
      <dgm:spPr/>
    </dgm:pt>
    <dgm:pt modelId="{ED620566-A2A1-44FA-98FF-575020559D17}" type="pres">
      <dgm:prSet presAssocID="{7F987F66-87A6-4A57-925F-5AAA8D51CF15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BF999-6E36-4A6D-B8A5-CB26B0F1326B}" type="pres">
      <dgm:prSet presAssocID="{7F987F66-87A6-4A57-925F-5AAA8D51CF15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1A19C-7E6B-4C4E-9109-3317BB70618C}" type="pres">
      <dgm:prSet presAssocID="{39457F5A-7792-4550-8226-11EA507B9BF4}" presName="sp" presStyleCnt="0"/>
      <dgm:spPr/>
    </dgm:pt>
    <dgm:pt modelId="{047D5FC8-727A-4FFC-A970-EA1396EE76FC}" type="pres">
      <dgm:prSet presAssocID="{42AA2407-4065-4A28-BE3E-5CD157521A32}" presName="composite" presStyleCnt="0"/>
      <dgm:spPr/>
    </dgm:pt>
    <dgm:pt modelId="{41D4E37E-ED39-48DE-A7E4-7FFAC096D993}" type="pres">
      <dgm:prSet presAssocID="{42AA2407-4065-4A28-BE3E-5CD157521A3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E6A64-EE63-4850-82C8-86F2E036273C}" type="pres">
      <dgm:prSet presAssocID="{42AA2407-4065-4A28-BE3E-5CD157521A3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AE58A-DC05-4B5E-B3FB-B509FF8DC749}" type="pres">
      <dgm:prSet presAssocID="{78B72B19-6845-45A8-94D4-D41D45151FE5}" presName="sp" presStyleCnt="0"/>
      <dgm:spPr/>
    </dgm:pt>
    <dgm:pt modelId="{D69232D4-7DDD-44E8-92E0-0725BEAC73DC}" type="pres">
      <dgm:prSet presAssocID="{8A18C8BC-AACE-4CA9-9DA6-13718BE51A8F}" presName="composite" presStyleCnt="0"/>
      <dgm:spPr/>
    </dgm:pt>
    <dgm:pt modelId="{805139E3-1814-4FA0-A9A5-115F5A9117D7}" type="pres">
      <dgm:prSet presAssocID="{8A18C8BC-AACE-4CA9-9DA6-13718BE51A8F}" presName="parentText" presStyleLbl="alignNode1" presStyleIdx="6" presStyleCnt="7" custLinFactNeighborY="-22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FA062-9F18-4519-AC77-17CA021E7A72}" type="pres">
      <dgm:prSet presAssocID="{8A18C8BC-AACE-4CA9-9DA6-13718BE51A8F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D70A8A-3A00-4964-8A21-3516AD50756C}" srcId="{A820795B-EA55-4BDC-8936-6676047866DC}" destId="{B51C0ECF-536E-45F5-B846-87C088C12151}" srcOrd="2" destOrd="0" parTransId="{BF0B40AC-99C2-414B-9EF5-ADD497AD0E96}" sibTransId="{3A35700F-D609-4B5D-8E17-D49A0D60A314}"/>
    <dgm:cxn modelId="{1E73867F-28F2-408C-AD13-C9FBBC945F09}" srcId="{4CF92206-B7F5-4ACC-8BA9-D2E82CD5C29E}" destId="{CC2E09C3-0E60-4560-AD9D-9BBDC7DFD865}" srcOrd="0" destOrd="0" parTransId="{015AF244-D75D-400E-8CED-27191A635F28}" sibTransId="{EFBCF0A4-5499-4780-BC6C-B00678A5CDEF}"/>
    <dgm:cxn modelId="{469511C3-47AD-4EF2-ABB1-01EDC858F074}" srcId="{7EBFC306-1226-422A-8C5F-CC60DF4719E8}" destId="{0D58CD32-9A89-48FE-B86A-83A2FAC3B730}" srcOrd="0" destOrd="0" parTransId="{6371524E-77C0-40FA-8091-0A142F29239D}" sibTransId="{A36E3572-735F-4D58-B8AE-E0F1F0E9FBA0}"/>
    <dgm:cxn modelId="{705AD886-14FC-40D6-B7DC-A92D0F729315}" type="presOf" srcId="{28A3496D-2612-4FCB-BEBC-0E7D2F8445DC}" destId="{328FA062-9F18-4519-AC77-17CA021E7A72}" srcOrd="0" destOrd="0" presId="urn:microsoft.com/office/officeart/2005/8/layout/chevron2"/>
    <dgm:cxn modelId="{63BBB448-B77F-407F-9E1D-E18E41D79859}" srcId="{42AA2407-4065-4A28-BE3E-5CD157521A32}" destId="{ED94A181-2322-4057-A390-45E93F6931F1}" srcOrd="0" destOrd="0" parTransId="{40AA6362-E8FB-4AE5-BC49-5A0A791EBB5A}" sibTransId="{36429976-23F8-4878-95E6-3A064B86692A}"/>
    <dgm:cxn modelId="{FD814DA0-2485-46A2-88C7-A2080ACAEF8B}" srcId="{A820795B-EA55-4BDC-8936-6676047866DC}" destId="{7F987F66-87A6-4A57-925F-5AAA8D51CF15}" srcOrd="4" destOrd="0" parTransId="{4CA858D8-FDFF-4381-AB2B-FCF6E38CCBEA}" sibTransId="{39457F5A-7792-4550-8226-11EA507B9BF4}"/>
    <dgm:cxn modelId="{8EDEA2EC-1224-4BFD-B6AB-E4F86F04C202}" type="presOf" srcId="{7EBFC306-1226-422A-8C5F-CC60DF4719E8}" destId="{36A7E154-61F8-4B20-B465-6B67E60D28A4}" srcOrd="0" destOrd="0" presId="urn:microsoft.com/office/officeart/2005/8/layout/chevron2"/>
    <dgm:cxn modelId="{2A588B13-D0C0-44BB-9906-AEF86DB16EBE}" type="presOf" srcId="{EA77BE2D-1CB2-451E-BB2A-F81361D18E77}" destId="{A233EC01-E680-486E-91CA-26D21FE8222E}" srcOrd="0" destOrd="0" presId="urn:microsoft.com/office/officeart/2005/8/layout/chevron2"/>
    <dgm:cxn modelId="{FFC9AEFE-7342-43AD-8308-AB10E8DB4E7A}" type="presOf" srcId="{B0BE5C45-85DB-4788-A006-49FD5CB3A79C}" destId="{358EA1B5-1391-4030-97FB-B0F9950AF928}" srcOrd="0" destOrd="0" presId="urn:microsoft.com/office/officeart/2005/8/layout/chevron2"/>
    <dgm:cxn modelId="{9DE96473-9826-4EB3-A586-8594792367E2}" type="presOf" srcId="{ED94A181-2322-4057-A390-45E93F6931F1}" destId="{860E6A64-EE63-4850-82C8-86F2E036273C}" srcOrd="0" destOrd="0" presId="urn:microsoft.com/office/officeart/2005/8/layout/chevron2"/>
    <dgm:cxn modelId="{8EE15DF5-5600-4317-8DA7-46ED42B536B5}" srcId="{A820795B-EA55-4BDC-8936-6676047866DC}" destId="{42AA2407-4065-4A28-BE3E-5CD157521A32}" srcOrd="5" destOrd="0" parTransId="{D45FBB3A-2656-49B5-B9F1-8FB74028103C}" sibTransId="{78B72B19-6845-45A8-94D4-D41D45151FE5}"/>
    <dgm:cxn modelId="{F756887C-695E-47DE-83B3-8D6005934BDA}" srcId="{A820795B-EA55-4BDC-8936-6676047866DC}" destId="{7EBFC306-1226-422A-8C5F-CC60DF4719E8}" srcOrd="0" destOrd="0" parTransId="{860465D2-FCF4-4D77-804D-3D93B9F19EA9}" sibTransId="{43EE4F8C-A8BC-46F8-A95C-59BB2B5374AE}"/>
    <dgm:cxn modelId="{D2273ECD-AD1A-4BDB-B084-49F978D2F627}" srcId="{A820795B-EA55-4BDC-8936-6676047866DC}" destId="{8A18C8BC-AACE-4CA9-9DA6-13718BE51A8F}" srcOrd="6" destOrd="0" parTransId="{CAED7518-93D5-4801-8C15-C81F89D966F7}" sibTransId="{E372E402-F30F-4253-8FF3-BBBFD52F6A02}"/>
    <dgm:cxn modelId="{D501175D-91B7-44E8-A299-0DFC8AFD69D5}" type="presOf" srcId="{A820795B-EA55-4BDC-8936-6676047866DC}" destId="{1AF98B86-8122-4F17-8F55-161736C31617}" srcOrd="0" destOrd="0" presId="urn:microsoft.com/office/officeart/2005/8/layout/chevron2"/>
    <dgm:cxn modelId="{5913E20A-89F7-422E-999E-6D59D36137CD}" srcId="{A820795B-EA55-4BDC-8936-6676047866DC}" destId="{4CF92206-B7F5-4ACC-8BA9-D2E82CD5C29E}" srcOrd="1" destOrd="0" parTransId="{E2C30B4F-5E15-4037-9F3D-26F75AC5009D}" sibTransId="{D00B1394-5A15-4002-973D-DBCDD23C0F9B}"/>
    <dgm:cxn modelId="{4D5E52EE-63BC-49D1-858B-6DDDBA080A40}" type="presOf" srcId="{42AA2407-4065-4A28-BE3E-5CD157521A32}" destId="{41D4E37E-ED39-48DE-A7E4-7FFAC096D993}" srcOrd="0" destOrd="0" presId="urn:microsoft.com/office/officeart/2005/8/layout/chevron2"/>
    <dgm:cxn modelId="{97CC19AC-C44B-47B5-B32E-24BC6D438878}" srcId="{EA77BE2D-1CB2-451E-BB2A-F81361D18E77}" destId="{B0BE5C45-85DB-4788-A006-49FD5CB3A79C}" srcOrd="0" destOrd="0" parTransId="{EE28C9CD-F73C-4627-809A-2966111707C1}" sibTransId="{801D8A35-C3AE-4377-9232-33C7252A493F}"/>
    <dgm:cxn modelId="{4B159DFE-2C69-4BDD-B38F-9F7279309BAE}" type="presOf" srcId="{B51C0ECF-536E-45F5-B846-87C088C12151}" destId="{964EEE4B-0419-4454-8AEE-85BD3A48D564}" srcOrd="0" destOrd="0" presId="urn:microsoft.com/office/officeart/2005/8/layout/chevron2"/>
    <dgm:cxn modelId="{64518B42-0DB7-49B2-8B0D-FBED85C24538}" type="presOf" srcId="{4CF92206-B7F5-4ACC-8BA9-D2E82CD5C29E}" destId="{07D82193-5118-4C54-9678-64E75122F2F4}" srcOrd="0" destOrd="0" presId="urn:microsoft.com/office/officeart/2005/8/layout/chevron2"/>
    <dgm:cxn modelId="{C01454AA-BD23-4DBF-8CD6-D421E4345FF5}" type="presOf" srcId="{AB62E03A-6227-423E-815D-7A7228B51866}" destId="{D59BF999-6E36-4A6D-B8A5-CB26B0F1326B}" srcOrd="0" destOrd="0" presId="urn:microsoft.com/office/officeart/2005/8/layout/chevron2"/>
    <dgm:cxn modelId="{2DF88978-2DDB-4336-B3BD-2CAD1ABEA423}" type="presOf" srcId="{56D288D8-8799-409F-BE44-C635197DBA93}" destId="{60AB2E79-5A45-4FAC-A0C8-A1CCBA13AE43}" srcOrd="0" destOrd="0" presId="urn:microsoft.com/office/officeart/2005/8/layout/chevron2"/>
    <dgm:cxn modelId="{CA3E7AE6-75CA-498B-873A-4D0BDC14E5E6}" type="presOf" srcId="{8A18C8BC-AACE-4CA9-9DA6-13718BE51A8F}" destId="{805139E3-1814-4FA0-A9A5-115F5A9117D7}" srcOrd="0" destOrd="0" presId="urn:microsoft.com/office/officeart/2005/8/layout/chevron2"/>
    <dgm:cxn modelId="{2313FE07-893B-482F-9EFD-9DAF0409B89C}" type="presOf" srcId="{CC2E09C3-0E60-4560-AD9D-9BBDC7DFD865}" destId="{7BA04B21-4468-40DC-84F1-2751E849820A}" srcOrd="0" destOrd="0" presId="urn:microsoft.com/office/officeart/2005/8/layout/chevron2"/>
    <dgm:cxn modelId="{68DA3CD3-EBF0-44D0-B1A5-6994DCD93066}" srcId="{B51C0ECF-536E-45F5-B846-87C088C12151}" destId="{56D288D8-8799-409F-BE44-C635197DBA93}" srcOrd="0" destOrd="0" parTransId="{F6438593-89C7-4A8E-BD60-01974912C417}" sibTransId="{8B8D39B3-95BA-4104-B9C7-7832DCA51F98}"/>
    <dgm:cxn modelId="{10D4B3E3-6AF1-4ADE-ACC6-32143D73628B}" type="presOf" srcId="{0D58CD32-9A89-48FE-B86A-83A2FAC3B730}" destId="{CED0942B-D2DD-4FE4-B196-287DF44D0775}" srcOrd="0" destOrd="0" presId="urn:microsoft.com/office/officeart/2005/8/layout/chevron2"/>
    <dgm:cxn modelId="{DE4F8249-983E-4573-ADC5-8961AA2D4B85}" srcId="{7F987F66-87A6-4A57-925F-5AAA8D51CF15}" destId="{AB62E03A-6227-423E-815D-7A7228B51866}" srcOrd="0" destOrd="0" parTransId="{7F4C40AC-4055-43B8-B427-005FFB6D4D9B}" sibTransId="{20DDAEA1-E43D-4DC8-B361-68C783A4D639}"/>
    <dgm:cxn modelId="{598E9597-9BC2-4BA2-82FB-F4B811780964}" srcId="{A820795B-EA55-4BDC-8936-6676047866DC}" destId="{EA77BE2D-1CB2-451E-BB2A-F81361D18E77}" srcOrd="3" destOrd="0" parTransId="{24F13D82-098D-4BF1-89A2-F7D1BDCB4848}" sibTransId="{8A6F2BA9-BBFF-4F2F-98E3-F9EF0F1F6CE2}"/>
    <dgm:cxn modelId="{8EC76A60-7FC7-4AF8-87C8-04860FEF6ED9}" srcId="{8A18C8BC-AACE-4CA9-9DA6-13718BE51A8F}" destId="{28A3496D-2612-4FCB-BEBC-0E7D2F8445DC}" srcOrd="0" destOrd="0" parTransId="{A1CA60F2-BF45-4448-8BE1-D478F0276CA1}" sibTransId="{01852C43-D0D1-4335-9381-8EB44CACE982}"/>
    <dgm:cxn modelId="{05A3910B-E296-4352-92BC-3A97D0FD33A9}" type="presOf" srcId="{7F987F66-87A6-4A57-925F-5AAA8D51CF15}" destId="{ED620566-A2A1-44FA-98FF-575020559D17}" srcOrd="0" destOrd="0" presId="urn:microsoft.com/office/officeart/2005/8/layout/chevron2"/>
    <dgm:cxn modelId="{EC8C0477-95EC-4D47-95C2-9572BC751B88}" type="presParOf" srcId="{1AF98B86-8122-4F17-8F55-161736C31617}" destId="{C4E6098B-B935-42E9-B14C-31A47C82FBFF}" srcOrd="0" destOrd="0" presId="urn:microsoft.com/office/officeart/2005/8/layout/chevron2"/>
    <dgm:cxn modelId="{53466AF5-E279-4B87-97C7-673B0CA61A83}" type="presParOf" srcId="{C4E6098B-B935-42E9-B14C-31A47C82FBFF}" destId="{36A7E154-61F8-4B20-B465-6B67E60D28A4}" srcOrd="0" destOrd="0" presId="urn:microsoft.com/office/officeart/2005/8/layout/chevron2"/>
    <dgm:cxn modelId="{AA086660-0BE0-46E5-8775-686FCE15A5D9}" type="presParOf" srcId="{C4E6098B-B935-42E9-B14C-31A47C82FBFF}" destId="{CED0942B-D2DD-4FE4-B196-287DF44D0775}" srcOrd="1" destOrd="0" presId="urn:microsoft.com/office/officeart/2005/8/layout/chevron2"/>
    <dgm:cxn modelId="{7376AE2D-5D65-44BF-9E11-D5C00D64E94C}" type="presParOf" srcId="{1AF98B86-8122-4F17-8F55-161736C31617}" destId="{D59794A6-D310-45DC-A3B8-C5B6CABE4C34}" srcOrd="1" destOrd="0" presId="urn:microsoft.com/office/officeart/2005/8/layout/chevron2"/>
    <dgm:cxn modelId="{ACD89B04-E86B-463B-AD1B-B5D6DBE5A538}" type="presParOf" srcId="{1AF98B86-8122-4F17-8F55-161736C31617}" destId="{AFED23CF-FEA5-4CDA-AA43-9F30ED967D0E}" srcOrd="2" destOrd="0" presId="urn:microsoft.com/office/officeart/2005/8/layout/chevron2"/>
    <dgm:cxn modelId="{B27C7375-485C-4F05-BB87-36FA0065BF6E}" type="presParOf" srcId="{AFED23CF-FEA5-4CDA-AA43-9F30ED967D0E}" destId="{07D82193-5118-4C54-9678-64E75122F2F4}" srcOrd="0" destOrd="0" presId="urn:microsoft.com/office/officeart/2005/8/layout/chevron2"/>
    <dgm:cxn modelId="{F193BF26-964B-4370-8962-573FB7994F0F}" type="presParOf" srcId="{AFED23CF-FEA5-4CDA-AA43-9F30ED967D0E}" destId="{7BA04B21-4468-40DC-84F1-2751E849820A}" srcOrd="1" destOrd="0" presId="urn:microsoft.com/office/officeart/2005/8/layout/chevron2"/>
    <dgm:cxn modelId="{1A180E14-1D43-467B-8415-1BE5B5939B30}" type="presParOf" srcId="{1AF98B86-8122-4F17-8F55-161736C31617}" destId="{DFD1BFCD-FB6D-43DD-8461-C7F0D59D7771}" srcOrd="3" destOrd="0" presId="urn:microsoft.com/office/officeart/2005/8/layout/chevron2"/>
    <dgm:cxn modelId="{D9888FB6-ED61-4349-BBB3-881B8848915E}" type="presParOf" srcId="{1AF98B86-8122-4F17-8F55-161736C31617}" destId="{53F0BF2A-C19F-4A67-BD73-3DA61C52014B}" srcOrd="4" destOrd="0" presId="urn:microsoft.com/office/officeart/2005/8/layout/chevron2"/>
    <dgm:cxn modelId="{9E964C39-D74C-4121-967D-F6C09B2C7181}" type="presParOf" srcId="{53F0BF2A-C19F-4A67-BD73-3DA61C52014B}" destId="{964EEE4B-0419-4454-8AEE-85BD3A48D564}" srcOrd="0" destOrd="0" presId="urn:microsoft.com/office/officeart/2005/8/layout/chevron2"/>
    <dgm:cxn modelId="{44F940F4-16C4-49FD-8130-5D24359D038C}" type="presParOf" srcId="{53F0BF2A-C19F-4A67-BD73-3DA61C52014B}" destId="{60AB2E79-5A45-4FAC-A0C8-A1CCBA13AE43}" srcOrd="1" destOrd="0" presId="urn:microsoft.com/office/officeart/2005/8/layout/chevron2"/>
    <dgm:cxn modelId="{5E8F1FB9-817E-4990-B8A8-8BE84BD00036}" type="presParOf" srcId="{1AF98B86-8122-4F17-8F55-161736C31617}" destId="{9D620D85-4F43-49CD-9D03-7094CFA9A7D1}" srcOrd="5" destOrd="0" presId="urn:microsoft.com/office/officeart/2005/8/layout/chevron2"/>
    <dgm:cxn modelId="{6354B0A7-4C3B-4EFD-B710-069736B87FE9}" type="presParOf" srcId="{1AF98B86-8122-4F17-8F55-161736C31617}" destId="{FCEBD840-C658-43CD-820B-1F13B5BD8847}" srcOrd="6" destOrd="0" presId="urn:microsoft.com/office/officeart/2005/8/layout/chevron2"/>
    <dgm:cxn modelId="{CFCA4A38-26B3-47EF-8912-567FDCBD3374}" type="presParOf" srcId="{FCEBD840-C658-43CD-820B-1F13B5BD8847}" destId="{A233EC01-E680-486E-91CA-26D21FE8222E}" srcOrd="0" destOrd="0" presId="urn:microsoft.com/office/officeart/2005/8/layout/chevron2"/>
    <dgm:cxn modelId="{9C54BF63-55BA-4B61-8BBB-4E8070D79B01}" type="presParOf" srcId="{FCEBD840-C658-43CD-820B-1F13B5BD8847}" destId="{358EA1B5-1391-4030-97FB-B0F9950AF928}" srcOrd="1" destOrd="0" presId="urn:microsoft.com/office/officeart/2005/8/layout/chevron2"/>
    <dgm:cxn modelId="{DA3EE4CA-6C13-4E94-AF9B-63F71EFD21DA}" type="presParOf" srcId="{1AF98B86-8122-4F17-8F55-161736C31617}" destId="{98AB1E89-01F9-4B84-9B24-FC882C9FAA91}" srcOrd="7" destOrd="0" presId="urn:microsoft.com/office/officeart/2005/8/layout/chevron2"/>
    <dgm:cxn modelId="{AFE7366B-5C68-4AE6-8A02-0CA759F0F74E}" type="presParOf" srcId="{1AF98B86-8122-4F17-8F55-161736C31617}" destId="{9A546938-A877-4DD0-98AD-74C88C392032}" srcOrd="8" destOrd="0" presId="urn:microsoft.com/office/officeart/2005/8/layout/chevron2"/>
    <dgm:cxn modelId="{2B81F731-3901-457E-B089-8B52A070CE77}" type="presParOf" srcId="{9A546938-A877-4DD0-98AD-74C88C392032}" destId="{ED620566-A2A1-44FA-98FF-575020559D17}" srcOrd="0" destOrd="0" presId="urn:microsoft.com/office/officeart/2005/8/layout/chevron2"/>
    <dgm:cxn modelId="{2AF9825A-4482-4B9A-ABA3-DCE6BD9322AB}" type="presParOf" srcId="{9A546938-A877-4DD0-98AD-74C88C392032}" destId="{D59BF999-6E36-4A6D-B8A5-CB26B0F1326B}" srcOrd="1" destOrd="0" presId="urn:microsoft.com/office/officeart/2005/8/layout/chevron2"/>
    <dgm:cxn modelId="{EE2E6815-6807-4F37-B984-6C4D41469879}" type="presParOf" srcId="{1AF98B86-8122-4F17-8F55-161736C31617}" destId="{48A1A19C-7E6B-4C4E-9109-3317BB70618C}" srcOrd="9" destOrd="0" presId="urn:microsoft.com/office/officeart/2005/8/layout/chevron2"/>
    <dgm:cxn modelId="{925542FD-54D5-45EC-A24E-095D1DB9E24A}" type="presParOf" srcId="{1AF98B86-8122-4F17-8F55-161736C31617}" destId="{047D5FC8-727A-4FFC-A970-EA1396EE76FC}" srcOrd="10" destOrd="0" presId="urn:microsoft.com/office/officeart/2005/8/layout/chevron2"/>
    <dgm:cxn modelId="{1DF63DFF-228F-4387-BD11-3D23F68B129E}" type="presParOf" srcId="{047D5FC8-727A-4FFC-A970-EA1396EE76FC}" destId="{41D4E37E-ED39-48DE-A7E4-7FFAC096D993}" srcOrd="0" destOrd="0" presId="urn:microsoft.com/office/officeart/2005/8/layout/chevron2"/>
    <dgm:cxn modelId="{02B0CA5B-D710-4033-BD62-01729D7F6232}" type="presParOf" srcId="{047D5FC8-727A-4FFC-A970-EA1396EE76FC}" destId="{860E6A64-EE63-4850-82C8-86F2E036273C}" srcOrd="1" destOrd="0" presId="urn:microsoft.com/office/officeart/2005/8/layout/chevron2"/>
    <dgm:cxn modelId="{BA6E7CF6-31E4-4507-841E-D07E6D01F469}" type="presParOf" srcId="{1AF98B86-8122-4F17-8F55-161736C31617}" destId="{2FFAE58A-DC05-4B5E-B3FB-B509FF8DC749}" srcOrd="11" destOrd="0" presId="urn:microsoft.com/office/officeart/2005/8/layout/chevron2"/>
    <dgm:cxn modelId="{C8130A11-EEE3-4537-B030-1A59AD70C981}" type="presParOf" srcId="{1AF98B86-8122-4F17-8F55-161736C31617}" destId="{D69232D4-7DDD-44E8-92E0-0725BEAC73DC}" srcOrd="12" destOrd="0" presId="urn:microsoft.com/office/officeart/2005/8/layout/chevron2"/>
    <dgm:cxn modelId="{3683493A-B91B-4E2D-B424-86F21EA26D78}" type="presParOf" srcId="{D69232D4-7DDD-44E8-92E0-0725BEAC73DC}" destId="{805139E3-1814-4FA0-A9A5-115F5A9117D7}" srcOrd="0" destOrd="0" presId="urn:microsoft.com/office/officeart/2005/8/layout/chevron2"/>
    <dgm:cxn modelId="{F79982F0-0BAA-4D7A-AE9A-C8C923DE24F5}" type="presParOf" srcId="{D69232D4-7DDD-44E8-92E0-0725BEAC73DC}" destId="{328FA062-9F18-4519-AC77-17CA021E7A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44E7C-CB4E-466D-9D03-AF3561D2F849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2E32797-4491-4BF9-98C1-57B9CC95544F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০৮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0158733-16B3-475A-88D5-F1EA4FFC64BD}" type="parTrans" cxnId="{8C68E686-1401-4BE1-BFBF-F60D026EF3CA}">
      <dgm:prSet/>
      <dgm:spPr/>
      <dgm:t>
        <a:bodyPr/>
        <a:lstStyle/>
        <a:p>
          <a:endParaRPr lang="en-US"/>
        </a:p>
      </dgm:t>
    </dgm:pt>
    <dgm:pt modelId="{4E310507-6B7C-4FFD-85DB-3CA2B248C3B5}" type="sibTrans" cxnId="{8C68E686-1401-4BE1-BFBF-F60D026EF3CA}">
      <dgm:prSet/>
      <dgm:spPr/>
      <dgm:t>
        <a:bodyPr/>
        <a:lstStyle/>
        <a:p>
          <a:endParaRPr lang="en-US"/>
        </a:p>
      </dgm:t>
    </dgm:pt>
    <dgm:pt modelId="{5F3FACE0-7EBC-47E0-A3DB-3A1125303CED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১৩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B8D4F0A-85DC-4C1D-AB12-3460D179C096}" type="parTrans" cxnId="{47FB1A15-2C90-4822-8859-92BD37956A2B}">
      <dgm:prSet/>
      <dgm:spPr/>
      <dgm:t>
        <a:bodyPr/>
        <a:lstStyle/>
        <a:p>
          <a:endParaRPr lang="en-US"/>
        </a:p>
      </dgm:t>
    </dgm:pt>
    <dgm:pt modelId="{C3457883-DE9F-438C-9098-C3A990460F38}" type="sibTrans" cxnId="{47FB1A15-2C90-4822-8859-92BD37956A2B}">
      <dgm:prSet/>
      <dgm:spPr/>
      <dgm:t>
        <a:bodyPr/>
        <a:lstStyle/>
        <a:p>
          <a:endParaRPr lang="en-US"/>
        </a:p>
      </dgm:t>
    </dgm:pt>
    <dgm:pt modelId="{92EF6FE2-D1DD-4EC9-8D0B-AF1CA6FA6B52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১২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E58A517-F088-4FA6-9763-D8F40B018AD1}" type="parTrans" cxnId="{86E03707-3B21-4398-A837-1AFFA26A1569}">
      <dgm:prSet/>
      <dgm:spPr/>
      <dgm:t>
        <a:bodyPr/>
        <a:lstStyle/>
        <a:p>
          <a:endParaRPr lang="en-US"/>
        </a:p>
      </dgm:t>
    </dgm:pt>
    <dgm:pt modelId="{DAD28518-4AFF-472F-A5F6-C3D535D12CBE}" type="sibTrans" cxnId="{86E03707-3B21-4398-A837-1AFFA26A1569}">
      <dgm:prSet/>
      <dgm:spPr/>
      <dgm:t>
        <a:bodyPr/>
        <a:lstStyle/>
        <a:p>
          <a:endParaRPr lang="en-US"/>
        </a:p>
      </dgm:t>
    </dgm:pt>
    <dgm:pt modelId="{C272A797-6AE5-4A94-A8AB-F204A7EAB0FA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০৯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A76DBD5-0D9C-4FF7-818E-1CBA29BFE0F4}" type="parTrans" cxnId="{AF8CE101-CF77-48DA-889D-9B5DB5064D6E}">
      <dgm:prSet/>
      <dgm:spPr/>
      <dgm:t>
        <a:bodyPr/>
        <a:lstStyle/>
        <a:p>
          <a:endParaRPr lang="en-US"/>
        </a:p>
      </dgm:t>
    </dgm:pt>
    <dgm:pt modelId="{CE598006-4D82-4A9C-829F-8771DC058CDB}" type="sibTrans" cxnId="{AF8CE101-CF77-48DA-889D-9B5DB5064D6E}">
      <dgm:prSet/>
      <dgm:spPr/>
      <dgm:t>
        <a:bodyPr/>
        <a:lstStyle/>
        <a:p>
          <a:endParaRPr lang="en-US"/>
        </a:p>
      </dgm:t>
    </dgm:pt>
    <dgm:pt modelId="{14A72432-7B29-4578-B047-383EA7451FA7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১০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2DA293C-7F6F-40F3-AF38-14E8B66D0BAA}" type="parTrans" cxnId="{3E672EAA-4246-4D9B-9DFA-2C08F22EEC9B}">
      <dgm:prSet/>
      <dgm:spPr/>
      <dgm:t>
        <a:bodyPr/>
        <a:lstStyle/>
        <a:p>
          <a:endParaRPr lang="en-US"/>
        </a:p>
      </dgm:t>
    </dgm:pt>
    <dgm:pt modelId="{5D164135-D7B4-420E-8C0C-069E835C2025}" type="sibTrans" cxnId="{3E672EAA-4246-4D9B-9DFA-2C08F22EEC9B}">
      <dgm:prSet/>
      <dgm:spPr/>
      <dgm:t>
        <a:bodyPr/>
        <a:lstStyle/>
        <a:p>
          <a:endParaRPr lang="en-US"/>
        </a:p>
      </dgm:t>
    </dgm:pt>
    <dgm:pt modelId="{869D4D5F-A754-4ED8-AE51-B65FBC2AC4AD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>
              <a:solidFill>
                <a:schemeClr val="tx1"/>
              </a:solidFill>
            </a:rPr>
            <a:t>বৈদেশিক বিনিময় নিয়ন্ত্রণ </a:t>
          </a:r>
          <a:endParaRPr lang="en-US" b="1" dirty="0">
            <a:solidFill>
              <a:schemeClr val="tx1"/>
            </a:solidFill>
          </a:endParaRPr>
        </a:p>
      </dgm:t>
    </dgm:pt>
    <dgm:pt modelId="{D011ADA0-5D2D-4975-B42C-7DE04A87C144}" type="parTrans" cxnId="{5583AE30-5F6F-4984-8CB7-F53BA9FE7F92}">
      <dgm:prSet/>
      <dgm:spPr/>
      <dgm:t>
        <a:bodyPr/>
        <a:lstStyle/>
        <a:p>
          <a:endParaRPr lang="en-US"/>
        </a:p>
      </dgm:t>
    </dgm:pt>
    <dgm:pt modelId="{48856DB4-5713-4438-A2AE-1A5FB7D4351E}" type="sibTrans" cxnId="{5583AE30-5F6F-4984-8CB7-F53BA9FE7F92}">
      <dgm:prSet/>
      <dgm:spPr/>
      <dgm:t>
        <a:bodyPr/>
        <a:lstStyle/>
        <a:p>
          <a:endParaRPr lang="en-US"/>
        </a:p>
      </dgm:t>
    </dgm:pt>
    <dgm:pt modelId="{0B6999B4-BF1B-4868-84A9-FCA959865BDE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/>
            <a:t>তহবিল সংরক্ষণ</a:t>
          </a:r>
          <a:endParaRPr lang="en-US" b="1" dirty="0"/>
        </a:p>
      </dgm:t>
    </dgm:pt>
    <dgm:pt modelId="{B109D92F-9CF7-4274-94CC-48919C7881B5}" type="parTrans" cxnId="{090AB86A-557D-4470-98FF-3E3D22D57660}">
      <dgm:prSet/>
      <dgm:spPr/>
      <dgm:t>
        <a:bodyPr/>
        <a:lstStyle/>
        <a:p>
          <a:endParaRPr lang="en-US"/>
        </a:p>
      </dgm:t>
    </dgm:pt>
    <dgm:pt modelId="{95BC48CC-6AEB-469D-9F41-C40CDD7459A2}" type="sibTrans" cxnId="{090AB86A-557D-4470-98FF-3E3D22D57660}">
      <dgm:prSet/>
      <dgm:spPr/>
      <dgm:t>
        <a:bodyPr/>
        <a:lstStyle/>
        <a:p>
          <a:endParaRPr lang="en-US"/>
        </a:p>
      </dgm:t>
    </dgm:pt>
    <dgm:pt modelId="{03AB03A8-CFED-4DE2-973E-3CB5894607AB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/>
            <a:t>পরিকল্পনা প্রনয়ন </a:t>
          </a:r>
          <a:endParaRPr lang="en-US" b="1" dirty="0"/>
        </a:p>
      </dgm:t>
    </dgm:pt>
    <dgm:pt modelId="{01E980C5-CD39-4640-93EE-46F4D57E5DEC}" type="parTrans" cxnId="{5EF3ED82-54F6-45DF-9D57-8084AA81A57F}">
      <dgm:prSet/>
      <dgm:spPr/>
      <dgm:t>
        <a:bodyPr/>
        <a:lstStyle/>
        <a:p>
          <a:endParaRPr lang="en-US"/>
        </a:p>
      </dgm:t>
    </dgm:pt>
    <dgm:pt modelId="{7D90EDB9-EB22-4207-9082-0BF9EDC169A0}" type="sibTrans" cxnId="{5EF3ED82-54F6-45DF-9D57-8084AA81A57F}">
      <dgm:prSet/>
      <dgm:spPr/>
      <dgm:t>
        <a:bodyPr/>
        <a:lstStyle/>
        <a:p>
          <a:endParaRPr lang="en-US"/>
        </a:p>
      </dgm:t>
    </dgm:pt>
    <dgm:pt modelId="{7F1B1D80-9088-4D76-9174-FAA65F19EFB2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/>
            <a:t>নতুন ব্যাংক প্রতিষ্ঠা করা </a:t>
          </a:r>
          <a:endParaRPr lang="en-US" b="1" dirty="0"/>
        </a:p>
      </dgm:t>
    </dgm:pt>
    <dgm:pt modelId="{27A0AAA2-66CF-457B-9205-827C40F07665}" type="parTrans" cxnId="{305198B7-695F-48B0-AF9B-ADBF6BA4EAD7}">
      <dgm:prSet/>
      <dgm:spPr/>
      <dgm:t>
        <a:bodyPr/>
        <a:lstStyle/>
        <a:p>
          <a:endParaRPr lang="en-US"/>
        </a:p>
      </dgm:t>
    </dgm:pt>
    <dgm:pt modelId="{001F34D9-367C-4542-9547-98BA09275B63}" type="sibTrans" cxnId="{305198B7-695F-48B0-AF9B-ADBF6BA4EAD7}">
      <dgm:prSet/>
      <dgm:spPr/>
      <dgm:t>
        <a:bodyPr/>
        <a:lstStyle/>
        <a:p>
          <a:endParaRPr lang="en-US"/>
        </a:p>
      </dgm:t>
    </dgm:pt>
    <dgm:pt modelId="{82BC8453-B1E7-4A61-819B-6B63EA0DA666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bn-BD" b="1" dirty="0" smtClean="0"/>
            <a:t>অন্যান্য ব্যাংকের ব্যাংকার </a:t>
          </a:r>
          <a:endParaRPr lang="en-US" b="1" dirty="0"/>
        </a:p>
      </dgm:t>
    </dgm:pt>
    <dgm:pt modelId="{40CDBC21-8009-4045-8CC1-9483BF5743A7}" type="parTrans" cxnId="{B65EF476-F37A-4436-B8BB-C61F4FAB4A54}">
      <dgm:prSet/>
      <dgm:spPr/>
      <dgm:t>
        <a:bodyPr/>
        <a:lstStyle/>
        <a:p>
          <a:endParaRPr lang="en-US"/>
        </a:p>
      </dgm:t>
    </dgm:pt>
    <dgm:pt modelId="{4E3C80F9-6005-471A-99A5-2A651A7E8545}" type="sibTrans" cxnId="{B65EF476-F37A-4436-B8BB-C61F4FAB4A54}">
      <dgm:prSet/>
      <dgm:spPr/>
      <dgm:t>
        <a:bodyPr/>
        <a:lstStyle/>
        <a:p>
          <a:endParaRPr lang="en-US"/>
        </a:p>
      </dgm:t>
    </dgm:pt>
    <dgm:pt modelId="{CCD0B0D6-40B1-4A4C-B66B-32301151EA95}" type="pres">
      <dgm:prSet presAssocID="{FE844E7C-CB4E-466D-9D03-AF3561D2F8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04B1D-3224-4B47-910A-EC7EA8C52F09}" type="pres">
      <dgm:prSet presAssocID="{42E32797-4491-4BF9-98C1-57B9CC95544F}" presName="composite" presStyleCnt="0"/>
      <dgm:spPr/>
    </dgm:pt>
    <dgm:pt modelId="{B93E5C70-E3EF-4372-BACA-D4C3BCA2398F}" type="pres">
      <dgm:prSet presAssocID="{42E32797-4491-4BF9-98C1-57B9CC95544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FEEF3-7162-41EC-954A-C9F65F774D41}" type="pres">
      <dgm:prSet presAssocID="{42E32797-4491-4BF9-98C1-57B9CC95544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44946-80BD-470A-B650-5BC76B46EBBE}" type="pres">
      <dgm:prSet presAssocID="{4E310507-6B7C-4FFD-85DB-3CA2B248C3B5}" presName="sp" presStyleCnt="0"/>
      <dgm:spPr/>
    </dgm:pt>
    <dgm:pt modelId="{120091C4-3B05-45B8-A5B8-B1597FF3AAAD}" type="pres">
      <dgm:prSet presAssocID="{C272A797-6AE5-4A94-A8AB-F204A7EAB0FA}" presName="composite" presStyleCnt="0"/>
      <dgm:spPr/>
    </dgm:pt>
    <dgm:pt modelId="{C816AB34-9B68-461A-802C-46A2E9A84E03}" type="pres">
      <dgm:prSet presAssocID="{C272A797-6AE5-4A94-A8AB-F204A7EAB0F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4B18A-1CC7-43C4-AB97-5D465AC7D62F}" type="pres">
      <dgm:prSet presAssocID="{C272A797-6AE5-4A94-A8AB-F204A7EAB0F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3C24-6D63-493D-BA97-420146F922BE}" type="pres">
      <dgm:prSet presAssocID="{CE598006-4D82-4A9C-829F-8771DC058CDB}" presName="sp" presStyleCnt="0"/>
      <dgm:spPr/>
    </dgm:pt>
    <dgm:pt modelId="{40C6AD3C-DAB9-4CC3-A037-0F232407AE37}" type="pres">
      <dgm:prSet presAssocID="{14A72432-7B29-4578-B047-383EA7451FA7}" presName="composite" presStyleCnt="0"/>
      <dgm:spPr/>
    </dgm:pt>
    <dgm:pt modelId="{C814270F-3361-43F5-9BFD-0C824ABBD9A1}" type="pres">
      <dgm:prSet presAssocID="{14A72432-7B29-4578-B047-383EA7451FA7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F79F1-E0FC-4D63-8F58-757214D8E2B5}" type="pres">
      <dgm:prSet presAssocID="{14A72432-7B29-4578-B047-383EA7451FA7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0DFF6-27C2-4F4C-937B-2D717773D583}" type="pres">
      <dgm:prSet presAssocID="{5D164135-D7B4-420E-8C0C-069E835C2025}" presName="sp" presStyleCnt="0"/>
      <dgm:spPr/>
    </dgm:pt>
    <dgm:pt modelId="{890A0F47-D3FA-4FE4-B5B9-E5EA9DDFF114}" type="pres">
      <dgm:prSet presAssocID="{92EF6FE2-D1DD-4EC9-8D0B-AF1CA6FA6B52}" presName="composite" presStyleCnt="0"/>
      <dgm:spPr/>
    </dgm:pt>
    <dgm:pt modelId="{95B9F717-7A9D-412D-B26C-7D3C50A59771}" type="pres">
      <dgm:prSet presAssocID="{92EF6FE2-D1DD-4EC9-8D0B-AF1CA6FA6B5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EE8F0-33CB-4598-97E9-57E845783331}" type="pres">
      <dgm:prSet presAssocID="{92EF6FE2-D1DD-4EC9-8D0B-AF1CA6FA6B5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0E132-8005-435E-850A-CFEBCF4922C8}" type="pres">
      <dgm:prSet presAssocID="{DAD28518-4AFF-472F-A5F6-C3D535D12CBE}" presName="sp" presStyleCnt="0"/>
      <dgm:spPr/>
    </dgm:pt>
    <dgm:pt modelId="{A2B948CE-3DA7-4215-BAD3-77DCE030C26A}" type="pres">
      <dgm:prSet presAssocID="{5F3FACE0-7EBC-47E0-A3DB-3A1125303CED}" presName="composite" presStyleCnt="0"/>
      <dgm:spPr/>
    </dgm:pt>
    <dgm:pt modelId="{6D80E34B-7809-41BA-9B3F-A885374272EE}" type="pres">
      <dgm:prSet presAssocID="{5F3FACE0-7EBC-47E0-A3DB-3A1125303CE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3E70A-1736-40D1-A987-53BC79D7A792}" type="pres">
      <dgm:prSet presAssocID="{5F3FACE0-7EBC-47E0-A3DB-3A1125303CED}" presName="descendantText" presStyleLbl="alignAcc1" presStyleIdx="4" presStyleCnt="5" custLinFactNeighborX="-403" custLinFactNeighborY="-1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CE101-CF77-48DA-889D-9B5DB5064D6E}" srcId="{FE844E7C-CB4E-466D-9D03-AF3561D2F849}" destId="{C272A797-6AE5-4A94-A8AB-F204A7EAB0FA}" srcOrd="1" destOrd="0" parTransId="{9A76DBD5-0D9C-4FF7-818E-1CBA29BFE0F4}" sibTransId="{CE598006-4D82-4A9C-829F-8771DC058CDB}"/>
    <dgm:cxn modelId="{8C68E686-1401-4BE1-BFBF-F60D026EF3CA}" srcId="{FE844E7C-CB4E-466D-9D03-AF3561D2F849}" destId="{42E32797-4491-4BF9-98C1-57B9CC95544F}" srcOrd="0" destOrd="0" parTransId="{10158733-16B3-475A-88D5-F1EA4FFC64BD}" sibTransId="{4E310507-6B7C-4FFD-85DB-3CA2B248C3B5}"/>
    <dgm:cxn modelId="{5BE5D2C2-9008-44D6-B420-76A55EEAC13E}" type="presOf" srcId="{03AB03A8-CFED-4DE2-973E-3CB5894607AB}" destId="{B7EF79F1-E0FC-4D63-8F58-757214D8E2B5}" srcOrd="0" destOrd="0" presId="urn:microsoft.com/office/officeart/2005/8/layout/chevron2"/>
    <dgm:cxn modelId="{5EF3ED82-54F6-45DF-9D57-8084AA81A57F}" srcId="{14A72432-7B29-4578-B047-383EA7451FA7}" destId="{03AB03A8-CFED-4DE2-973E-3CB5894607AB}" srcOrd="0" destOrd="0" parTransId="{01E980C5-CD39-4640-93EE-46F4D57E5DEC}" sibTransId="{7D90EDB9-EB22-4207-9082-0BF9EDC169A0}"/>
    <dgm:cxn modelId="{090AB86A-557D-4470-98FF-3E3D22D57660}" srcId="{C272A797-6AE5-4A94-A8AB-F204A7EAB0FA}" destId="{0B6999B4-BF1B-4868-84A9-FCA959865BDE}" srcOrd="0" destOrd="0" parTransId="{B109D92F-9CF7-4274-94CC-48919C7881B5}" sibTransId="{95BC48CC-6AEB-469D-9F41-C40CDD7459A2}"/>
    <dgm:cxn modelId="{B65EF476-F37A-4436-B8BB-C61F4FAB4A54}" srcId="{5F3FACE0-7EBC-47E0-A3DB-3A1125303CED}" destId="{82BC8453-B1E7-4A61-819B-6B63EA0DA666}" srcOrd="0" destOrd="0" parTransId="{40CDBC21-8009-4045-8CC1-9483BF5743A7}" sibTransId="{4E3C80F9-6005-471A-99A5-2A651A7E8545}"/>
    <dgm:cxn modelId="{D49FDF11-291C-44AC-ADC3-DB15B6BC1979}" type="presOf" srcId="{0B6999B4-BF1B-4868-84A9-FCA959865BDE}" destId="{F3E4B18A-1CC7-43C4-AB97-5D465AC7D62F}" srcOrd="0" destOrd="0" presId="urn:microsoft.com/office/officeart/2005/8/layout/chevron2"/>
    <dgm:cxn modelId="{2BED000E-1FC4-4B06-8142-9A3EAD0D0E98}" type="presOf" srcId="{7F1B1D80-9088-4D76-9174-FAA65F19EFB2}" destId="{0A7EE8F0-33CB-4598-97E9-57E845783331}" srcOrd="0" destOrd="0" presId="urn:microsoft.com/office/officeart/2005/8/layout/chevron2"/>
    <dgm:cxn modelId="{5583AE30-5F6F-4984-8CB7-F53BA9FE7F92}" srcId="{42E32797-4491-4BF9-98C1-57B9CC95544F}" destId="{869D4D5F-A754-4ED8-AE51-B65FBC2AC4AD}" srcOrd="0" destOrd="0" parTransId="{D011ADA0-5D2D-4975-B42C-7DE04A87C144}" sibTransId="{48856DB4-5713-4438-A2AE-1A5FB7D4351E}"/>
    <dgm:cxn modelId="{47FB1A15-2C90-4822-8859-92BD37956A2B}" srcId="{FE844E7C-CB4E-466D-9D03-AF3561D2F849}" destId="{5F3FACE0-7EBC-47E0-A3DB-3A1125303CED}" srcOrd="4" destOrd="0" parTransId="{4B8D4F0A-85DC-4C1D-AB12-3460D179C096}" sibTransId="{C3457883-DE9F-438C-9098-C3A990460F38}"/>
    <dgm:cxn modelId="{90EE606E-0615-42EA-968F-454E9D822AFE}" type="presOf" srcId="{42E32797-4491-4BF9-98C1-57B9CC95544F}" destId="{B93E5C70-E3EF-4372-BACA-D4C3BCA2398F}" srcOrd="0" destOrd="0" presId="urn:microsoft.com/office/officeart/2005/8/layout/chevron2"/>
    <dgm:cxn modelId="{27927BFC-A93D-4D90-BA1D-E158CD4399A1}" type="presOf" srcId="{FE844E7C-CB4E-466D-9D03-AF3561D2F849}" destId="{CCD0B0D6-40B1-4A4C-B66B-32301151EA95}" srcOrd="0" destOrd="0" presId="urn:microsoft.com/office/officeart/2005/8/layout/chevron2"/>
    <dgm:cxn modelId="{86E03707-3B21-4398-A837-1AFFA26A1569}" srcId="{FE844E7C-CB4E-466D-9D03-AF3561D2F849}" destId="{92EF6FE2-D1DD-4EC9-8D0B-AF1CA6FA6B52}" srcOrd="3" destOrd="0" parTransId="{CE58A517-F088-4FA6-9763-D8F40B018AD1}" sibTransId="{DAD28518-4AFF-472F-A5F6-C3D535D12CBE}"/>
    <dgm:cxn modelId="{5557FC2D-20A2-4798-AB51-56A6AB05F4F4}" type="presOf" srcId="{5F3FACE0-7EBC-47E0-A3DB-3A1125303CED}" destId="{6D80E34B-7809-41BA-9B3F-A885374272EE}" srcOrd="0" destOrd="0" presId="urn:microsoft.com/office/officeart/2005/8/layout/chevron2"/>
    <dgm:cxn modelId="{74DEEE48-75E7-49D7-8BA9-F3A4A3264ADB}" type="presOf" srcId="{92EF6FE2-D1DD-4EC9-8D0B-AF1CA6FA6B52}" destId="{95B9F717-7A9D-412D-B26C-7D3C50A59771}" srcOrd="0" destOrd="0" presId="urn:microsoft.com/office/officeart/2005/8/layout/chevron2"/>
    <dgm:cxn modelId="{305198B7-695F-48B0-AF9B-ADBF6BA4EAD7}" srcId="{92EF6FE2-D1DD-4EC9-8D0B-AF1CA6FA6B52}" destId="{7F1B1D80-9088-4D76-9174-FAA65F19EFB2}" srcOrd="0" destOrd="0" parTransId="{27A0AAA2-66CF-457B-9205-827C40F07665}" sibTransId="{001F34D9-367C-4542-9547-98BA09275B63}"/>
    <dgm:cxn modelId="{B9DCBFF4-540D-441C-992C-1650925A0C3F}" type="presOf" srcId="{869D4D5F-A754-4ED8-AE51-B65FBC2AC4AD}" destId="{0C9FEEF3-7162-41EC-954A-C9F65F774D41}" srcOrd="0" destOrd="0" presId="urn:microsoft.com/office/officeart/2005/8/layout/chevron2"/>
    <dgm:cxn modelId="{93B62A60-4819-460F-A70A-26E137C1BC56}" type="presOf" srcId="{82BC8453-B1E7-4A61-819B-6B63EA0DA666}" destId="{0353E70A-1736-40D1-A987-53BC79D7A792}" srcOrd="0" destOrd="0" presId="urn:microsoft.com/office/officeart/2005/8/layout/chevron2"/>
    <dgm:cxn modelId="{3E672EAA-4246-4D9B-9DFA-2C08F22EEC9B}" srcId="{FE844E7C-CB4E-466D-9D03-AF3561D2F849}" destId="{14A72432-7B29-4578-B047-383EA7451FA7}" srcOrd="2" destOrd="0" parTransId="{72DA293C-7F6F-40F3-AF38-14E8B66D0BAA}" sibTransId="{5D164135-D7B4-420E-8C0C-069E835C2025}"/>
    <dgm:cxn modelId="{96791D54-84E1-400C-9B3C-0A60D6F8C3E7}" type="presOf" srcId="{C272A797-6AE5-4A94-A8AB-F204A7EAB0FA}" destId="{C816AB34-9B68-461A-802C-46A2E9A84E03}" srcOrd="0" destOrd="0" presId="urn:microsoft.com/office/officeart/2005/8/layout/chevron2"/>
    <dgm:cxn modelId="{8BD94902-7434-45B0-A5C2-62E08264BEB7}" type="presOf" srcId="{14A72432-7B29-4578-B047-383EA7451FA7}" destId="{C814270F-3361-43F5-9BFD-0C824ABBD9A1}" srcOrd="0" destOrd="0" presId="urn:microsoft.com/office/officeart/2005/8/layout/chevron2"/>
    <dgm:cxn modelId="{B5163055-1887-4043-906A-C364679A2D53}" type="presParOf" srcId="{CCD0B0D6-40B1-4A4C-B66B-32301151EA95}" destId="{62C04B1D-3224-4B47-910A-EC7EA8C52F09}" srcOrd="0" destOrd="0" presId="urn:microsoft.com/office/officeart/2005/8/layout/chevron2"/>
    <dgm:cxn modelId="{4EF84D22-248E-42F5-8A32-4F4BF40B71D3}" type="presParOf" srcId="{62C04B1D-3224-4B47-910A-EC7EA8C52F09}" destId="{B93E5C70-E3EF-4372-BACA-D4C3BCA2398F}" srcOrd="0" destOrd="0" presId="urn:microsoft.com/office/officeart/2005/8/layout/chevron2"/>
    <dgm:cxn modelId="{75D9B2E5-9A28-44F3-B7F6-9B33D05949EF}" type="presParOf" srcId="{62C04B1D-3224-4B47-910A-EC7EA8C52F09}" destId="{0C9FEEF3-7162-41EC-954A-C9F65F774D41}" srcOrd="1" destOrd="0" presId="urn:microsoft.com/office/officeart/2005/8/layout/chevron2"/>
    <dgm:cxn modelId="{BE76129F-A673-4BC6-A93E-ED759809CD70}" type="presParOf" srcId="{CCD0B0D6-40B1-4A4C-B66B-32301151EA95}" destId="{20744946-80BD-470A-B650-5BC76B46EBBE}" srcOrd="1" destOrd="0" presId="urn:microsoft.com/office/officeart/2005/8/layout/chevron2"/>
    <dgm:cxn modelId="{B7509887-917D-4C6E-80F2-BD040286582E}" type="presParOf" srcId="{CCD0B0D6-40B1-4A4C-B66B-32301151EA95}" destId="{120091C4-3B05-45B8-A5B8-B1597FF3AAAD}" srcOrd="2" destOrd="0" presId="urn:microsoft.com/office/officeart/2005/8/layout/chevron2"/>
    <dgm:cxn modelId="{DABB8A78-F5A7-4135-98BF-5D6A51248347}" type="presParOf" srcId="{120091C4-3B05-45B8-A5B8-B1597FF3AAAD}" destId="{C816AB34-9B68-461A-802C-46A2E9A84E03}" srcOrd="0" destOrd="0" presId="urn:microsoft.com/office/officeart/2005/8/layout/chevron2"/>
    <dgm:cxn modelId="{067CC366-857F-4D5C-AA4D-489880A1C61D}" type="presParOf" srcId="{120091C4-3B05-45B8-A5B8-B1597FF3AAAD}" destId="{F3E4B18A-1CC7-43C4-AB97-5D465AC7D62F}" srcOrd="1" destOrd="0" presId="urn:microsoft.com/office/officeart/2005/8/layout/chevron2"/>
    <dgm:cxn modelId="{735D3178-7405-43FB-B3CE-23ED55B17975}" type="presParOf" srcId="{CCD0B0D6-40B1-4A4C-B66B-32301151EA95}" destId="{11EA3C24-6D63-493D-BA97-420146F922BE}" srcOrd="3" destOrd="0" presId="urn:microsoft.com/office/officeart/2005/8/layout/chevron2"/>
    <dgm:cxn modelId="{F1321996-D2F0-4078-8B59-F115C23B44AA}" type="presParOf" srcId="{CCD0B0D6-40B1-4A4C-B66B-32301151EA95}" destId="{40C6AD3C-DAB9-4CC3-A037-0F232407AE37}" srcOrd="4" destOrd="0" presId="urn:microsoft.com/office/officeart/2005/8/layout/chevron2"/>
    <dgm:cxn modelId="{5C4E6464-2E3A-4814-869F-732EE36B71B2}" type="presParOf" srcId="{40C6AD3C-DAB9-4CC3-A037-0F232407AE37}" destId="{C814270F-3361-43F5-9BFD-0C824ABBD9A1}" srcOrd="0" destOrd="0" presId="urn:microsoft.com/office/officeart/2005/8/layout/chevron2"/>
    <dgm:cxn modelId="{D29BE613-4D2D-49D0-843A-56D986427FB3}" type="presParOf" srcId="{40C6AD3C-DAB9-4CC3-A037-0F232407AE37}" destId="{B7EF79F1-E0FC-4D63-8F58-757214D8E2B5}" srcOrd="1" destOrd="0" presId="urn:microsoft.com/office/officeart/2005/8/layout/chevron2"/>
    <dgm:cxn modelId="{86475B4E-CCC4-4635-9536-673F75380D4A}" type="presParOf" srcId="{CCD0B0D6-40B1-4A4C-B66B-32301151EA95}" destId="{72F0DFF6-27C2-4F4C-937B-2D717773D583}" srcOrd="5" destOrd="0" presId="urn:microsoft.com/office/officeart/2005/8/layout/chevron2"/>
    <dgm:cxn modelId="{163D3F57-C3B9-4CF7-A49E-A38CEA8F6D65}" type="presParOf" srcId="{CCD0B0D6-40B1-4A4C-B66B-32301151EA95}" destId="{890A0F47-D3FA-4FE4-B5B9-E5EA9DDFF114}" srcOrd="6" destOrd="0" presId="urn:microsoft.com/office/officeart/2005/8/layout/chevron2"/>
    <dgm:cxn modelId="{9C788925-0B57-4EAD-AD7D-11ACA151C9D6}" type="presParOf" srcId="{890A0F47-D3FA-4FE4-B5B9-E5EA9DDFF114}" destId="{95B9F717-7A9D-412D-B26C-7D3C50A59771}" srcOrd="0" destOrd="0" presId="urn:microsoft.com/office/officeart/2005/8/layout/chevron2"/>
    <dgm:cxn modelId="{238E6A1E-0FFA-42CD-BB1B-8E75377C5F37}" type="presParOf" srcId="{890A0F47-D3FA-4FE4-B5B9-E5EA9DDFF114}" destId="{0A7EE8F0-33CB-4598-97E9-57E845783331}" srcOrd="1" destOrd="0" presId="urn:microsoft.com/office/officeart/2005/8/layout/chevron2"/>
    <dgm:cxn modelId="{262B1DB9-425D-47E7-8801-800C356C46FF}" type="presParOf" srcId="{CCD0B0D6-40B1-4A4C-B66B-32301151EA95}" destId="{B7C0E132-8005-435E-850A-CFEBCF4922C8}" srcOrd="7" destOrd="0" presId="urn:microsoft.com/office/officeart/2005/8/layout/chevron2"/>
    <dgm:cxn modelId="{76509B37-9BAD-4554-90A7-1C48973D19E6}" type="presParOf" srcId="{CCD0B0D6-40B1-4A4C-B66B-32301151EA95}" destId="{A2B948CE-3DA7-4215-BAD3-77DCE030C26A}" srcOrd="8" destOrd="0" presId="urn:microsoft.com/office/officeart/2005/8/layout/chevron2"/>
    <dgm:cxn modelId="{740A9874-DF38-48ED-98E2-BA6AD6FD9F60}" type="presParOf" srcId="{A2B948CE-3DA7-4215-BAD3-77DCE030C26A}" destId="{6D80E34B-7809-41BA-9B3F-A885374272EE}" srcOrd="0" destOrd="0" presId="urn:microsoft.com/office/officeart/2005/8/layout/chevron2"/>
    <dgm:cxn modelId="{DC4E6DD0-C80E-4465-95F7-861CDFC7C71C}" type="presParOf" srcId="{A2B948CE-3DA7-4215-BAD3-77DCE030C26A}" destId="{0353E70A-1736-40D1-A987-53BC79D7A7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6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9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9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1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7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67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33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98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96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81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9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74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1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26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4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7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60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60" y="1316042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42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5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22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3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7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3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5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9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6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51B264-BD23-40FA-9719-CE2B115A7897}" type="datetimeFigureOut">
              <a:rPr lang="en-US" smtClean="0"/>
              <a:pPr/>
              <a:t>27-Mar-19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4169410_2176284412429007_17082577437327360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51128" y="2644170"/>
            <a:ext cx="7022853" cy="2646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sz="1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5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6698" y="130137"/>
            <a:ext cx="4764505" cy="23034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232" y="3486943"/>
            <a:ext cx="5017168" cy="23383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1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3486943"/>
            <a:ext cx="5474368" cy="236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049380" y="2640723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মুদ্রার প্রচলন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155984" y="2724947"/>
            <a:ext cx="335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ছেড়া টাকার পরিবর্তন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981200" y="5925344"/>
            <a:ext cx="335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বন্ড বিক্রি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175320" y="6001548"/>
            <a:ext cx="365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ব্যা</a:t>
            </a:r>
            <a:r>
              <a:rPr lang="bn-IN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কের </a:t>
            </a:r>
            <a:r>
              <a:rPr lang="en-US" alt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উপদেষ্টা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taposh21_1281289954_1-DSC_8039_copy_1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5485" y="136476"/>
            <a:ext cx="4893110" cy="23610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3902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901" y="114300"/>
            <a:ext cx="5691118" cy="2819400"/>
          </a:xfrm>
          <a:prstGeom prst="rect">
            <a:avLst/>
          </a:prstGeom>
          <a:solidFill>
            <a:srgbClr val="0070C0"/>
          </a:solidFill>
          <a:ln w="7620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66799" y="3086103"/>
            <a:ext cx="381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সরকারকে পরামর্শ </a:t>
            </a:r>
            <a:r>
              <a:rPr lang="bn-BD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bn-IN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7210920" y="2933704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কাম্য ঋনস্তর</a:t>
            </a:r>
            <a:endParaRPr lang="en-US" alt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6036" y="3759905"/>
            <a:ext cx="4942766" cy="2362167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174876" y="6161759"/>
            <a:ext cx="2767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7058527" y="6097591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নিকাশ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Picture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846" y="3619500"/>
            <a:ext cx="5336274" cy="23467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 descr="government_ministrey_1448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118" y="95531"/>
            <a:ext cx="5022376" cy="27295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86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029" y="1678676"/>
            <a:ext cx="4926363" cy="27257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75396" y="4827899"/>
            <a:ext cx="419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ব্যাংকের ব্যাংকার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840104" y="4738050"/>
            <a:ext cx="464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নতুন ব্যাংক খোলার অনুমতি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713866" y="1743564"/>
            <a:ext cx="4985980" cy="2658979"/>
            <a:chOff x="4572000" y="152400"/>
            <a:chExt cx="4267200" cy="2362200"/>
          </a:xfrm>
        </p:grpSpPr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4572000" y="152400"/>
              <a:ext cx="4267200" cy="2362200"/>
              <a:chOff x="4572000" y="0"/>
              <a:chExt cx="4267200" cy="2362200"/>
            </a:xfrm>
          </p:grpSpPr>
          <p:pic>
            <p:nvPicPr>
              <p:cNvPr id="12" name="Picture 11" descr="10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572000" y="0"/>
                <a:ext cx="4267200" cy="2362200"/>
              </a:xfrm>
              <a:prstGeom prst="rect">
                <a:avLst/>
              </a:prstGeom>
              <a:ln w="88900" cap="sq" cmpd="thickThin">
                <a:solidFill>
                  <a:srgbClr val="000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5410200" y="1143000"/>
                <a:ext cx="25146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4724400" y="762000"/>
              <a:ext cx="39624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bn-BD" sz="2400" dirty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নতুন ব্যাংক খোলার অনুমতি পত্র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627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66527" y="54583"/>
            <a:ext cx="5022376" cy="58477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/>
              <a:t>কেন্দ্রীয় ব্যাংক এর উদ্দেশ্য ও কার্যাবলী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3E5C70-E3EF-4372-BACA-D4C3BCA23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93E5C70-E3EF-4372-BACA-D4C3BCA23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9FEEF3-7162-41EC-954A-C9F65F774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C9FEEF3-7162-41EC-954A-C9F65F774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6AB34-9B68-461A-802C-46A2E9A84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C816AB34-9B68-461A-802C-46A2E9A84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E4B18A-1CC7-43C4-AB97-5D465AC7D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F3E4B18A-1CC7-43C4-AB97-5D465AC7D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4270F-3361-43F5-9BFD-0C824ABBD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C814270F-3361-43F5-9BFD-0C824ABBD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EF79F1-E0FC-4D63-8F58-757214D8E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B7EF79F1-E0FC-4D63-8F58-757214D8E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B9F717-7A9D-412D-B26C-7D3C50A59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95B9F717-7A9D-412D-B26C-7D3C50A59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7EE8F0-33CB-4598-97E9-57E845783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0A7EE8F0-33CB-4598-97E9-57E845783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80E34B-7809-41BA-9B3F-A88537427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D80E34B-7809-41BA-9B3F-A88537427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53E70A-1736-40D1-A987-53BC79D7A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353E70A-1736-40D1-A987-53BC79D7A7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01504" y="3064669"/>
            <a:ext cx="872092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ব্যাংকার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3179927" y="1555845"/>
            <a:ext cx="4885899" cy="103327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2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460310" y="1806514"/>
            <a:ext cx="9539786" cy="280076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1002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 কি?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</a:t>
            </a: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সর্বোচ্চ কর্মকর্তা কে কি বলে?</a:t>
            </a:r>
            <a:endParaRPr lang="bn-BD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ব্যাংকের কয়েকটি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 বলো।</a:t>
            </a:r>
            <a:endParaRPr lang="en-US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1897040" y="559558"/>
            <a:ext cx="7369790" cy="1117615"/>
          </a:xfrm>
          <a:prstGeom prst="ribbon2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</a:rPr>
              <a:t>মূল্যায়ন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7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41445" y="3597637"/>
            <a:ext cx="10959152" cy="175432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 ব্যাতীত একটি দেশের অর্থনৈতিক উন্নয়ন সম্ভব নয় এ বিষয়ে তোমার মতামত দাও? </a:t>
            </a:r>
            <a:endParaRPr lang="en-US" alt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736" y="584356"/>
            <a:ext cx="5670884" cy="23467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Explosion 2 4"/>
          <p:cNvSpPr/>
          <p:nvPr/>
        </p:nvSpPr>
        <p:spPr>
          <a:xfrm>
            <a:off x="968992" y="614149"/>
            <a:ext cx="3684894" cy="26340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16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2271" y="4572000"/>
            <a:ext cx="8490284" cy="1938992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88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সকলকে </a:t>
            </a:r>
            <a:r>
              <a:rPr lang="bn-BD" sz="9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2400" dirty="0">
              <a:latin typeface="Arial" charset="0"/>
              <a:cs typeface="Arial" charset="0"/>
            </a:endParaRPr>
          </a:p>
        </p:txBody>
      </p:sp>
      <p:pic>
        <p:nvPicPr>
          <p:cNvPr id="6" name="Picture 5" descr="54515450_2176284469095668_5894613112182538240_n.jpg"/>
          <p:cNvPicPr>
            <a:picLocks noChangeAspect="1"/>
          </p:cNvPicPr>
          <p:nvPr/>
        </p:nvPicPr>
        <p:blipFill>
          <a:blip r:embed="rId2">
            <a:lum bright="20000" contrast="20000"/>
          </a:blip>
          <a:stretch>
            <a:fillRect/>
          </a:stretch>
        </p:blipFill>
        <p:spPr>
          <a:xfrm>
            <a:off x="1787857" y="859808"/>
            <a:ext cx="8284191" cy="3807725"/>
          </a:xfrm>
          <a:prstGeom prst="cloudCallout">
            <a:avLst/>
          </a:prstGeom>
        </p:spPr>
      </p:pic>
    </p:spTree>
    <p:extLst>
      <p:ext uri="{BB962C8B-B14F-4D97-AF65-F5344CB8AC3E}">
        <p14:creationId xmlns:p14="http://schemas.microsoft.com/office/powerpoint/2010/main" val="207259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4278392"/>
            <a:ext cx="8686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, </a:t>
            </a:r>
            <a:endParaRPr lang="bn-BD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48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"/>
            <a:ext cx="3429000" cy="32676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8600" y="349627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96287" y="1339484"/>
            <a:ext cx="10718894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548640" algn="ctr">
              <a:spcBef>
                <a:spcPts val="0"/>
              </a:spcBef>
              <a:defRPr/>
            </a:pPr>
            <a:r>
              <a:rPr lang="bn-BD" sz="36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৯ম শ্রেনী</a:t>
            </a: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ফিন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্যান্স ও ব্যাংকিং</a:t>
            </a:r>
            <a:endParaRPr lang="bn-BD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 –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13</a:t>
            </a:r>
            <a:endParaRPr lang="bn-BD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–  কেন্দ্রীয় ব্যাংক 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15/03/2019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4024" y="354841"/>
            <a:ext cx="10590664" cy="6115428"/>
            <a:chOff x="228599" y="621131"/>
            <a:chExt cx="7982025" cy="545174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" name="TextBox 1"/>
            <p:cNvSpPr txBox="1">
              <a:spLocks noChangeArrowheads="1"/>
            </p:cNvSpPr>
            <p:nvPr/>
          </p:nvSpPr>
          <p:spPr bwMode="auto">
            <a:xfrm>
              <a:off x="228599" y="626664"/>
              <a:ext cx="2047065" cy="58169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মুদ্রার</a:t>
              </a:r>
              <a:r>
                <a:rPr lang="en-US" alt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প্রচলন</a:t>
              </a:r>
              <a:endPara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2"/>
            <p:cNvSpPr txBox="1">
              <a:spLocks noChangeArrowheads="1"/>
            </p:cNvSpPr>
            <p:nvPr/>
          </p:nvSpPr>
          <p:spPr bwMode="auto">
            <a:xfrm>
              <a:off x="4816206" y="621131"/>
              <a:ext cx="3281270" cy="5761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ছেঁড়া</a:t>
              </a:r>
              <a:r>
                <a:rPr lang="en-US" alt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টাকার</a:t>
              </a:r>
              <a:r>
                <a:rPr lang="en-US" alt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পরিবর্তন</a:t>
              </a:r>
              <a:endPara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259458" y="5405560"/>
              <a:ext cx="3037614" cy="52131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অন্যান্য</a:t>
              </a: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নিয়ন্ত্রন</a:t>
              </a:r>
              <a:endParaRPr lang="en-US" alt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445905" y="5551560"/>
              <a:ext cx="3764719" cy="52131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নতুন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খোলার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অনুমতি</a:t>
              </a:r>
              <a:endParaRPr lang="en-US" alt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237100" y="1473894"/>
            <a:ext cx="5746001" cy="4406107"/>
            <a:chOff x="1767898" y="1506523"/>
            <a:chExt cx="5746068" cy="4406772"/>
          </a:xfrm>
        </p:grpSpPr>
        <p:sp>
          <p:nvSpPr>
            <p:cNvPr id="8" name="Right Arrow 7"/>
            <p:cNvSpPr/>
            <p:nvPr/>
          </p:nvSpPr>
          <p:spPr>
            <a:xfrm rot="19085523">
              <a:off x="6259084" y="1506523"/>
              <a:ext cx="1254882" cy="6033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 rot="3452380">
              <a:off x="6034953" y="4930875"/>
              <a:ext cx="1361582" cy="603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 rot="12995755">
              <a:off x="1767898" y="1603863"/>
              <a:ext cx="1241231" cy="6017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rot="7992209">
              <a:off x="1553219" y="4720317"/>
              <a:ext cx="1506169" cy="603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pic>
        <p:nvPicPr>
          <p:cNvPr id="12" name="Picture 11" descr="1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64" y="2309816"/>
            <a:ext cx="33940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95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85263" y="566327"/>
            <a:ext cx="10748211" cy="5486400"/>
            <a:chOff x="535137" y="1301705"/>
            <a:chExt cx="10748210" cy="5486400"/>
          </a:xfrm>
        </p:grpSpPr>
        <p:pic>
          <p:nvPicPr>
            <p:cNvPr id="6" name="Picture 5" descr="download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37" y="1301705"/>
              <a:ext cx="10748210" cy="548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3160295" y="1636295"/>
              <a:ext cx="3128210" cy="4331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/>
                <a:t>বাংলাদেশ ব্যাংক</a:t>
              </a:r>
              <a:endParaRPr lang="en-US" sz="2800" dirty="0"/>
            </a:p>
          </p:txBody>
        </p:sp>
      </p:grp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85264" y="2402378"/>
            <a:ext cx="1074821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alt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alt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endParaRPr lang="en-US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4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368489"/>
            <a:ext cx="12191999" cy="752513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altLang="en-US" sz="6000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eaLnBrk="1" hangingPunct="1">
              <a:spcBef>
                <a:spcPct val="50000"/>
              </a:spcBef>
            </a:pPr>
            <a:r>
              <a:rPr lang="b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bn-BD" alt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কেন্দ্রীয় ব্যাংক কি বলতে পারবে</a:t>
            </a: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কেন্দ্রীয় ব্যাংকের গঠন সম্পর্কে </a:t>
            </a:r>
            <a:r>
              <a:rPr lang="en-US" alt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কেন্দ্রীয় ব্যাংকের কার্যাবলী বর্ননা করতে </a:t>
            </a:r>
            <a:r>
              <a:rPr lang="bn-BD" alt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alt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2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254" y="1752143"/>
            <a:ext cx="11710737" cy="415498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প্রখ্যাত অর্থনীতিবিদ 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NikoshBAN" pitchFamily="2" charset="0"/>
              </a:rPr>
              <a:t>Professor</a:t>
            </a: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M. H. De-Cock-</a:t>
            </a: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মতে</a:t>
            </a:r>
            <a:r>
              <a:rPr lang="bn-BD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‘‘</a:t>
            </a: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কেন্দ্রীয় ব্যাংক বলতে সাধারণতঃ এমন একটি ব্যাংককে বোঝায় যা দেশের আর্থিক ও ব্যাংকিং কাঠামোর শীর্ষস্থানীয় এবং যা একটি দেশের জাতীয় অর্থনীতির স্বার্থে সর্বাপেক্ষা অধিক কল্যাণ অর্জনে সক্ষম।’’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6538" y="260654"/>
            <a:ext cx="7989058" cy="13770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কেন্দ্রীয় ব্যাংকের সংজ্ঞা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3641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7851" y="2476500"/>
            <a:ext cx="3971499" cy="25146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bn-IN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পর্ষদ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0" y="504965"/>
            <a:ext cx="4979158" cy="15222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মনোনীত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ব্যাক্তি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2137" y="2095500"/>
            <a:ext cx="3575713" cy="28956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defRPr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উর্ধ্ব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কর্মকর্তা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25056" y="1790700"/>
            <a:ext cx="3484723" cy="3200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বিশেষজ্ঞ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57600" y="3695700"/>
            <a:ext cx="6096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7620000" y="3543300"/>
            <a:ext cx="5334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4"/>
          </p:cNvCxnSpPr>
          <p:nvPr/>
        </p:nvCxnSpPr>
        <p:spPr>
          <a:xfrm flipH="1">
            <a:off x="5980117" y="2027260"/>
            <a:ext cx="319462" cy="38259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0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7216" y="6166512"/>
            <a:ext cx="48006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সহযোগী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কর্মকর্তা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কর্মচারী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352800"/>
            <a:ext cx="368488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মহাব্যবস্থাপক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41351" y="4038600"/>
            <a:ext cx="1857239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8656" y="4038600"/>
            <a:ext cx="1483056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প্রকৌশলী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11264" y="4038600"/>
            <a:ext cx="1783315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684" y="4038600"/>
            <a:ext cx="1915228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6504" y="5105400"/>
            <a:ext cx="19050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55200" y="4038600"/>
            <a:ext cx="1371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চিকিৎসক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84879" y="3325504"/>
            <a:ext cx="4012457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সিষ্টেম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বিশেষজ্ঞ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87420" y="3325504"/>
            <a:ext cx="4585631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রক্ষণাবেক্ষণ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প্রকৌশলী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9684" y="1698008"/>
            <a:ext cx="4180748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নির্বাহী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পরিচালক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19999" y="2522560"/>
            <a:ext cx="4510603" cy="533400"/>
          </a:xfrm>
          <a:prstGeom prst="rect">
            <a:avLst/>
          </a:prstGeom>
          <a:solidFill>
            <a:srgbClr val="56E8B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সিষ্টেম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17727" y="1705971"/>
            <a:ext cx="4840421" cy="573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উপদেষ্টা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84880" y="818864"/>
            <a:ext cx="4322936" cy="6277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ডেপুটি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গভর্ণর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78560" y="0"/>
            <a:ext cx="2632888" cy="5459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গভর্ণর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962090" y="598224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995081" y="3125336"/>
            <a:ext cx="382137" cy="20016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82639" y="2522560"/>
            <a:ext cx="3910065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মহাব্যবস্থাপক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5069000" y="5943600"/>
            <a:ext cx="431042" cy="19789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35264" y="4038600"/>
            <a:ext cx="1856096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বিশেষজ্ঞ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55152" y="5105400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58848" y="5105400"/>
            <a:ext cx="17526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প্রোগ্রামার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8744" y="5105400"/>
            <a:ext cx="15240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রক্ষণাবেক্ষণ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প্রকৌশলী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 flipH="1">
            <a:off x="8490040" y="5105400"/>
            <a:ext cx="15240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চিকিৎসক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5055352" y="4885898"/>
            <a:ext cx="403746" cy="21950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4882478" y="1487604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4896127" y="2320118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4978012" y="3848666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ustom 7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345</Words>
  <Application>Microsoft Office PowerPoint</Application>
  <PresentationFormat>Widescreen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35" baseType="lpstr">
      <vt:lpstr>Arial</vt:lpstr>
      <vt:lpstr>Calibri</vt:lpstr>
      <vt:lpstr>Century Gothic</vt:lpstr>
      <vt:lpstr>Franklin Gothic Book</vt:lpstr>
      <vt:lpstr>Franklin Gothic Medium</vt:lpstr>
      <vt:lpstr>NikoshBAN</vt:lpstr>
      <vt:lpstr>SutonnyMJ</vt:lpstr>
      <vt:lpstr>Times New Roman</vt:lpstr>
      <vt:lpstr>Verdana</vt:lpstr>
      <vt:lpstr>Vrinda</vt:lpstr>
      <vt:lpstr>Wingdings</vt:lpstr>
      <vt:lpstr>Wingdings 2</vt:lpstr>
      <vt:lpstr>Trek</vt:lpstr>
      <vt:lpstr>Office Theme</vt:lpstr>
      <vt:lpstr>1_Adjacency</vt:lpstr>
      <vt:lpstr>Austin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57</cp:revision>
  <dcterms:created xsi:type="dcterms:W3CDTF">2015-09-08T16:08:25Z</dcterms:created>
  <dcterms:modified xsi:type="dcterms:W3CDTF">2019-03-27T18:12:43Z</dcterms:modified>
</cp:coreProperties>
</file>