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5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2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DAF0B1-C7BC-4740-90A3-F10FFBE033AE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13EBBB9-3691-4EFB-BD58-53885E5FDEBF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প্রোফেজ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6BB1EE4-9BCE-4E7B-A441-C4FE800F649A}" type="parTrans" cxnId="{4F0F0330-E364-4C53-8053-3A2A6669CF47}">
      <dgm:prSet/>
      <dgm:spPr/>
      <dgm:t>
        <a:bodyPr/>
        <a:lstStyle/>
        <a:p>
          <a:endParaRPr lang="en-US"/>
        </a:p>
      </dgm:t>
    </dgm:pt>
    <dgm:pt modelId="{090398B3-DC64-468D-A7CF-F2371A2AC9CD}" type="sibTrans" cxnId="{4F0F0330-E364-4C53-8053-3A2A6669CF47}">
      <dgm:prSet/>
      <dgm:spPr/>
      <dgm:t>
        <a:bodyPr/>
        <a:lstStyle/>
        <a:p>
          <a:endParaRPr lang="en-US"/>
        </a:p>
      </dgm:t>
    </dgm:pt>
    <dgm:pt modelId="{7C356024-C181-426C-B554-705526E7AF5E}">
      <dgm:prSet phldrT="[Text]" custT="1"/>
      <dgm:spPr/>
      <dgm:t>
        <a:bodyPr/>
        <a:lstStyle/>
        <a:p>
          <a:r>
            <a:rPr lang="en-US" sz="3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প্রো-মেটাফেজ</a:t>
          </a:r>
          <a:endParaRPr lang="en-US" sz="3200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901E95C-4A34-4A37-9335-80F1C0F8951A}" type="parTrans" cxnId="{9DE7A4AE-1FC8-40A7-997C-C9BF53482405}">
      <dgm:prSet/>
      <dgm:spPr/>
      <dgm:t>
        <a:bodyPr/>
        <a:lstStyle/>
        <a:p>
          <a:endParaRPr lang="en-US"/>
        </a:p>
      </dgm:t>
    </dgm:pt>
    <dgm:pt modelId="{036FB485-A01D-4F68-90B0-D215EC71C0F3}" type="sibTrans" cxnId="{9DE7A4AE-1FC8-40A7-997C-C9BF53482405}">
      <dgm:prSet/>
      <dgm:spPr/>
      <dgm:t>
        <a:bodyPr/>
        <a:lstStyle/>
        <a:p>
          <a:endParaRPr lang="en-US"/>
        </a:p>
      </dgm:t>
    </dgm:pt>
    <dgm:pt modelId="{064A9B54-15A2-47BD-BE9D-39571AABBA28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মেটাফেজ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AC04378-2ECD-46F1-B04C-E7373C52ACE2}" type="parTrans" cxnId="{6F333F58-61F4-46ED-89DE-683C4D8C4903}">
      <dgm:prSet/>
      <dgm:spPr/>
      <dgm:t>
        <a:bodyPr/>
        <a:lstStyle/>
        <a:p>
          <a:endParaRPr lang="en-US"/>
        </a:p>
      </dgm:t>
    </dgm:pt>
    <dgm:pt modelId="{6521D48B-9D96-4623-8B39-E5862D4AA478}" type="sibTrans" cxnId="{6F333F58-61F4-46ED-89DE-683C4D8C4903}">
      <dgm:prSet/>
      <dgm:spPr/>
      <dgm:t>
        <a:bodyPr/>
        <a:lstStyle/>
        <a:p>
          <a:endParaRPr lang="en-US"/>
        </a:p>
      </dgm:t>
    </dgm:pt>
    <dgm:pt modelId="{A937CE76-1798-48B0-9D91-C42E139D6075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এনাফেজ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AC8C9867-F1EA-48E5-BFF9-2D0054A7861A}" type="parTrans" cxnId="{5B0D605D-8F5E-4F66-8D00-9B7999ECAA46}">
      <dgm:prSet/>
      <dgm:spPr/>
      <dgm:t>
        <a:bodyPr/>
        <a:lstStyle/>
        <a:p>
          <a:endParaRPr lang="en-US"/>
        </a:p>
      </dgm:t>
    </dgm:pt>
    <dgm:pt modelId="{3D303109-93F0-409F-82F0-5FC49B43129C}" type="sibTrans" cxnId="{5B0D605D-8F5E-4F66-8D00-9B7999ECAA46}">
      <dgm:prSet/>
      <dgm:spPr/>
      <dgm:t>
        <a:bodyPr/>
        <a:lstStyle/>
        <a:p>
          <a:endParaRPr lang="en-US"/>
        </a:p>
      </dgm:t>
    </dgm:pt>
    <dgm:pt modelId="{E2513D2D-C437-4E8D-9E8A-EC1F0015C22A}">
      <dgm:prSet phldrT="[Text]"/>
      <dgm:spPr/>
      <dgm:t>
        <a:bodyPr/>
        <a:lstStyle/>
        <a:p>
          <a:r>
            <a:rPr lang="en-US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টেলোফেজ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FFC5B29E-BBC7-4918-A1A2-83D5431FB28A}" type="parTrans" cxnId="{136A4F4B-3571-4C55-9FEE-3CAFFE66A222}">
      <dgm:prSet/>
      <dgm:spPr/>
      <dgm:t>
        <a:bodyPr/>
        <a:lstStyle/>
        <a:p>
          <a:endParaRPr lang="en-US"/>
        </a:p>
      </dgm:t>
    </dgm:pt>
    <dgm:pt modelId="{AFD9F6CC-DEF2-42E6-BDF8-0D34A2B8DC86}" type="sibTrans" cxnId="{136A4F4B-3571-4C55-9FEE-3CAFFE66A222}">
      <dgm:prSet/>
      <dgm:spPr/>
      <dgm:t>
        <a:bodyPr/>
        <a:lstStyle/>
        <a:p>
          <a:endParaRPr lang="en-US"/>
        </a:p>
      </dgm:t>
    </dgm:pt>
    <dgm:pt modelId="{B5070CCC-9698-4816-8808-8278A354A54D}" type="pres">
      <dgm:prSet presAssocID="{D8DAF0B1-C7BC-4740-90A3-F10FFBE033A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42F91DD-BD7F-4BA5-A03F-0A822AE34817}" type="pres">
      <dgm:prSet presAssocID="{613EBBB9-3691-4EFB-BD58-53885E5FDEBF}" presName="node" presStyleLbl="node1" presStyleIdx="0" presStyleCnt="5" custScaleX="149833" custRadScaleRad="98830" custRadScaleInc="-94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8C2E5F-CDF9-4EBD-B6E2-5F98334B9599}" type="pres">
      <dgm:prSet presAssocID="{090398B3-DC64-468D-A7CF-F2371A2AC9CD}" presName="sibTrans" presStyleLbl="sibTrans2D1" presStyleIdx="0" presStyleCnt="5"/>
      <dgm:spPr/>
      <dgm:t>
        <a:bodyPr/>
        <a:lstStyle/>
        <a:p>
          <a:endParaRPr lang="en-US"/>
        </a:p>
      </dgm:t>
    </dgm:pt>
    <dgm:pt modelId="{D5039EDE-E752-421E-BF45-5FEC92A61F58}" type="pres">
      <dgm:prSet presAssocID="{090398B3-DC64-468D-A7CF-F2371A2AC9CD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BF380199-FBE0-477B-B462-50FA332312E8}" type="pres">
      <dgm:prSet presAssocID="{7C356024-C181-426C-B554-705526E7AF5E}" presName="node" presStyleLbl="node1" presStyleIdx="1" presStyleCnt="5" custScaleX="1418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A0BD32-DD13-4B5E-9A5A-A5D72BA09B51}" type="pres">
      <dgm:prSet presAssocID="{036FB485-A01D-4F68-90B0-D215EC71C0F3}" presName="sibTrans" presStyleLbl="sibTrans2D1" presStyleIdx="1" presStyleCnt="5"/>
      <dgm:spPr/>
      <dgm:t>
        <a:bodyPr/>
        <a:lstStyle/>
        <a:p>
          <a:endParaRPr lang="en-US"/>
        </a:p>
      </dgm:t>
    </dgm:pt>
    <dgm:pt modelId="{22BA8A41-7350-463B-9B22-C61D2A22163D}" type="pres">
      <dgm:prSet presAssocID="{036FB485-A01D-4F68-90B0-D215EC71C0F3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94DB51E2-C9EA-444F-B83C-6E0D1E6D8942}" type="pres">
      <dgm:prSet presAssocID="{064A9B54-15A2-47BD-BE9D-39571AABBA28}" presName="node" presStyleLbl="node1" presStyleIdx="2" presStyleCnt="5" custScaleX="1418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64CEA3-324A-4676-85CF-D41EFF680FE8}" type="pres">
      <dgm:prSet presAssocID="{6521D48B-9D96-4623-8B39-E5862D4AA478}" presName="sibTrans" presStyleLbl="sibTrans2D1" presStyleIdx="2" presStyleCnt="5"/>
      <dgm:spPr/>
      <dgm:t>
        <a:bodyPr/>
        <a:lstStyle/>
        <a:p>
          <a:endParaRPr lang="en-US"/>
        </a:p>
      </dgm:t>
    </dgm:pt>
    <dgm:pt modelId="{BA64669E-48EA-416F-B18B-39020B7B119E}" type="pres">
      <dgm:prSet presAssocID="{6521D48B-9D96-4623-8B39-E5862D4AA478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5DC51C88-C119-4060-AB3D-084A9355F9E6}" type="pres">
      <dgm:prSet presAssocID="{A937CE76-1798-48B0-9D91-C42E139D6075}" presName="node" presStyleLbl="node1" presStyleIdx="3" presStyleCnt="5" custScaleX="14712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A19E673-81E4-4000-A4CD-F5AB46127C69}" type="pres">
      <dgm:prSet presAssocID="{3D303109-93F0-409F-82F0-5FC49B43129C}" presName="sibTrans" presStyleLbl="sibTrans2D1" presStyleIdx="3" presStyleCnt="5"/>
      <dgm:spPr/>
      <dgm:t>
        <a:bodyPr/>
        <a:lstStyle/>
        <a:p>
          <a:endParaRPr lang="en-US"/>
        </a:p>
      </dgm:t>
    </dgm:pt>
    <dgm:pt modelId="{8B26E39D-D1E3-41F7-822E-D6200A77A0D0}" type="pres">
      <dgm:prSet presAssocID="{3D303109-93F0-409F-82F0-5FC49B43129C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1EA293BB-58A2-47D5-8E6B-117689A931CF}" type="pres">
      <dgm:prSet presAssocID="{E2513D2D-C437-4E8D-9E8A-EC1F0015C22A}" presName="node" presStyleLbl="node1" presStyleIdx="4" presStyleCnt="5" custScaleX="135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DCBADE6-A36B-464F-98B8-A5C24046CE7F}" type="pres">
      <dgm:prSet presAssocID="{AFD9F6CC-DEF2-42E6-BDF8-0D34A2B8DC86}" presName="sibTrans" presStyleLbl="sibTrans2D1" presStyleIdx="4" presStyleCnt="5"/>
      <dgm:spPr/>
      <dgm:t>
        <a:bodyPr/>
        <a:lstStyle/>
        <a:p>
          <a:endParaRPr lang="en-US"/>
        </a:p>
      </dgm:t>
    </dgm:pt>
    <dgm:pt modelId="{10685669-1D76-40E8-AFF3-0D30F4A76994}" type="pres">
      <dgm:prSet presAssocID="{AFD9F6CC-DEF2-42E6-BDF8-0D34A2B8DC86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6F333F58-61F4-46ED-89DE-683C4D8C4903}" srcId="{D8DAF0B1-C7BC-4740-90A3-F10FFBE033AE}" destId="{064A9B54-15A2-47BD-BE9D-39571AABBA28}" srcOrd="2" destOrd="0" parTransId="{AAC04378-2ECD-46F1-B04C-E7373C52ACE2}" sibTransId="{6521D48B-9D96-4623-8B39-E5862D4AA478}"/>
    <dgm:cxn modelId="{5739B3DA-7073-4235-AEBE-CBBF8D4BBC41}" type="presOf" srcId="{3D303109-93F0-409F-82F0-5FC49B43129C}" destId="{5A19E673-81E4-4000-A4CD-F5AB46127C69}" srcOrd="0" destOrd="0" presId="urn:microsoft.com/office/officeart/2005/8/layout/cycle2"/>
    <dgm:cxn modelId="{7D57B9D4-9D8B-4C65-A5CE-AD9CD8DDD845}" type="presOf" srcId="{AFD9F6CC-DEF2-42E6-BDF8-0D34A2B8DC86}" destId="{0DCBADE6-A36B-464F-98B8-A5C24046CE7F}" srcOrd="0" destOrd="0" presId="urn:microsoft.com/office/officeart/2005/8/layout/cycle2"/>
    <dgm:cxn modelId="{C8E1D0F6-2D9F-42AB-929C-373C6A71658E}" type="presOf" srcId="{036FB485-A01D-4F68-90B0-D215EC71C0F3}" destId="{20A0BD32-DD13-4B5E-9A5A-A5D72BA09B51}" srcOrd="0" destOrd="0" presId="urn:microsoft.com/office/officeart/2005/8/layout/cycle2"/>
    <dgm:cxn modelId="{0BA05AE4-9508-4958-B9EE-BBED49FA590C}" type="presOf" srcId="{E2513D2D-C437-4E8D-9E8A-EC1F0015C22A}" destId="{1EA293BB-58A2-47D5-8E6B-117689A931CF}" srcOrd="0" destOrd="0" presId="urn:microsoft.com/office/officeart/2005/8/layout/cycle2"/>
    <dgm:cxn modelId="{C89C7E3F-CC36-4BDA-B819-27D872DD9FB0}" type="presOf" srcId="{6521D48B-9D96-4623-8B39-E5862D4AA478}" destId="{BA64669E-48EA-416F-B18B-39020B7B119E}" srcOrd="1" destOrd="0" presId="urn:microsoft.com/office/officeart/2005/8/layout/cycle2"/>
    <dgm:cxn modelId="{12B9A361-3A5D-4B7F-B139-9D3C57CDE505}" type="presOf" srcId="{090398B3-DC64-468D-A7CF-F2371A2AC9CD}" destId="{D5039EDE-E752-421E-BF45-5FEC92A61F58}" srcOrd="1" destOrd="0" presId="urn:microsoft.com/office/officeart/2005/8/layout/cycle2"/>
    <dgm:cxn modelId="{08B8E8F3-F6F0-482C-8178-54DE00AE0F66}" type="presOf" srcId="{6521D48B-9D96-4623-8B39-E5862D4AA478}" destId="{1964CEA3-324A-4676-85CF-D41EFF680FE8}" srcOrd="0" destOrd="0" presId="urn:microsoft.com/office/officeart/2005/8/layout/cycle2"/>
    <dgm:cxn modelId="{0032BD38-C5A3-4224-9BDA-3120194F9AB8}" type="presOf" srcId="{7C356024-C181-426C-B554-705526E7AF5E}" destId="{BF380199-FBE0-477B-B462-50FA332312E8}" srcOrd="0" destOrd="0" presId="urn:microsoft.com/office/officeart/2005/8/layout/cycle2"/>
    <dgm:cxn modelId="{42F8A3CE-152A-4644-8D12-DF06975268B5}" type="presOf" srcId="{036FB485-A01D-4F68-90B0-D215EC71C0F3}" destId="{22BA8A41-7350-463B-9B22-C61D2A22163D}" srcOrd="1" destOrd="0" presId="urn:microsoft.com/office/officeart/2005/8/layout/cycle2"/>
    <dgm:cxn modelId="{524CF845-2FA7-4EA8-9CED-0BA028940076}" type="presOf" srcId="{613EBBB9-3691-4EFB-BD58-53885E5FDEBF}" destId="{542F91DD-BD7F-4BA5-A03F-0A822AE34817}" srcOrd="0" destOrd="0" presId="urn:microsoft.com/office/officeart/2005/8/layout/cycle2"/>
    <dgm:cxn modelId="{F5B3A4FE-6157-4386-9736-4C514A7DC415}" type="presOf" srcId="{A937CE76-1798-48B0-9D91-C42E139D6075}" destId="{5DC51C88-C119-4060-AB3D-084A9355F9E6}" srcOrd="0" destOrd="0" presId="urn:microsoft.com/office/officeart/2005/8/layout/cycle2"/>
    <dgm:cxn modelId="{5B0D605D-8F5E-4F66-8D00-9B7999ECAA46}" srcId="{D8DAF0B1-C7BC-4740-90A3-F10FFBE033AE}" destId="{A937CE76-1798-48B0-9D91-C42E139D6075}" srcOrd="3" destOrd="0" parTransId="{AC8C9867-F1EA-48E5-BFF9-2D0054A7861A}" sibTransId="{3D303109-93F0-409F-82F0-5FC49B43129C}"/>
    <dgm:cxn modelId="{136A4F4B-3571-4C55-9FEE-3CAFFE66A222}" srcId="{D8DAF0B1-C7BC-4740-90A3-F10FFBE033AE}" destId="{E2513D2D-C437-4E8D-9E8A-EC1F0015C22A}" srcOrd="4" destOrd="0" parTransId="{FFC5B29E-BBC7-4918-A1A2-83D5431FB28A}" sibTransId="{AFD9F6CC-DEF2-42E6-BDF8-0D34A2B8DC86}"/>
    <dgm:cxn modelId="{224570CF-805D-42B2-892D-6534824608C3}" type="presOf" srcId="{090398B3-DC64-468D-A7CF-F2371A2AC9CD}" destId="{9E8C2E5F-CDF9-4EBD-B6E2-5F98334B9599}" srcOrd="0" destOrd="0" presId="urn:microsoft.com/office/officeart/2005/8/layout/cycle2"/>
    <dgm:cxn modelId="{4F0F0330-E364-4C53-8053-3A2A6669CF47}" srcId="{D8DAF0B1-C7BC-4740-90A3-F10FFBE033AE}" destId="{613EBBB9-3691-4EFB-BD58-53885E5FDEBF}" srcOrd="0" destOrd="0" parTransId="{86BB1EE4-9BCE-4E7B-A441-C4FE800F649A}" sibTransId="{090398B3-DC64-468D-A7CF-F2371A2AC9CD}"/>
    <dgm:cxn modelId="{68B40CDF-0EEA-42FB-886A-6B81EC642EA8}" type="presOf" srcId="{064A9B54-15A2-47BD-BE9D-39571AABBA28}" destId="{94DB51E2-C9EA-444F-B83C-6E0D1E6D8942}" srcOrd="0" destOrd="0" presId="urn:microsoft.com/office/officeart/2005/8/layout/cycle2"/>
    <dgm:cxn modelId="{17B13949-A3F5-45C5-9CD0-442EB52A5745}" type="presOf" srcId="{AFD9F6CC-DEF2-42E6-BDF8-0D34A2B8DC86}" destId="{10685669-1D76-40E8-AFF3-0D30F4A76994}" srcOrd="1" destOrd="0" presId="urn:microsoft.com/office/officeart/2005/8/layout/cycle2"/>
    <dgm:cxn modelId="{051B94BA-F2A2-4012-B184-E3909EFF8A61}" type="presOf" srcId="{3D303109-93F0-409F-82F0-5FC49B43129C}" destId="{8B26E39D-D1E3-41F7-822E-D6200A77A0D0}" srcOrd="1" destOrd="0" presId="urn:microsoft.com/office/officeart/2005/8/layout/cycle2"/>
    <dgm:cxn modelId="{761D588B-1C23-43FB-9F0C-5C7F1CB8F6C3}" type="presOf" srcId="{D8DAF0B1-C7BC-4740-90A3-F10FFBE033AE}" destId="{B5070CCC-9698-4816-8808-8278A354A54D}" srcOrd="0" destOrd="0" presId="urn:microsoft.com/office/officeart/2005/8/layout/cycle2"/>
    <dgm:cxn modelId="{9DE7A4AE-1FC8-40A7-997C-C9BF53482405}" srcId="{D8DAF0B1-C7BC-4740-90A3-F10FFBE033AE}" destId="{7C356024-C181-426C-B554-705526E7AF5E}" srcOrd="1" destOrd="0" parTransId="{F901E95C-4A34-4A37-9335-80F1C0F8951A}" sibTransId="{036FB485-A01D-4F68-90B0-D215EC71C0F3}"/>
    <dgm:cxn modelId="{A16EFE97-9F0F-411A-BD27-71C7B227F7CC}" type="presParOf" srcId="{B5070CCC-9698-4816-8808-8278A354A54D}" destId="{542F91DD-BD7F-4BA5-A03F-0A822AE34817}" srcOrd="0" destOrd="0" presId="urn:microsoft.com/office/officeart/2005/8/layout/cycle2"/>
    <dgm:cxn modelId="{2CE061AD-06BA-4E58-B620-4516B23AE0FB}" type="presParOf" srcId="{B5070CCC-9698-4816-8808-8278A354A54D}" destId="{9E8C2E5F-CDF9-4EBD-B6E2-5F98334B9599}" srcOrd="1" destOrd="0" presId="urn:microsoft.com/office/officeart/2005/8/layout/cycle2"/>
    <dgm:cxn modelId="{0814FDA0-9FBF-4166-85E5-92752FB177FE}" type="presParOf" srcId="{9E8C2E5F-CDF9-4EBD-B6E2-5F98334B9599}" destId="{D5039EDE-E752-421E-BF45-5FEC92A61F58}" srcOrd="0" destOrd="0" presId="urn:microsoft.com/office/officeart/2005/8/layout/cycle2"/>
    <dgm:cxn modelId="{C2A94818-F225-4EFD-8627-762F6AE83264}" type="presParOf" srcId="{B5070CCC-9698-4816-8808-8278A354A54D}" destId="{BF380199-FBE0-477B-B462-50FA332312E8}" srcOrd="2" destOrd="0" presId="urn:microsoft.com/office/officeart/2005/8/layout/cycle2"/>
    <dgm:cxn modelId="{D29E2455-CDC6-4D2E-BA54-20EE86D3F50D}" type="presParOf" srcId="{B5070CCC-9698-4816-8808-8278A354A54D}" destId="{20A0BD32-DD13-4B5E-9A5A-A5D72BA09B51}" srcOrd="3" destOrd="0" presId="urn:microsoft.com/office/officeart/2005/8/layout/cycle2"/>
    <dgm:cxn modelId="{49CFB4E1-B763-4E68-9F6E-E3D88C3D2F91}" type="presParOf" srcId="{20A0BD32-DD13-4B5E-9A5A-A5D72BA09B51}" destId="{22BA8A41-7350-463B-9B22-C61D2A22163D}" srcOrd="0" destOrd="0" presId="urn:microsoft.com/office/officeart/2005/8/layout/cycle2"/>
    <dgm:cxn modelId="{760615FD-48DE-44DE-946B-2BE586E35A45}" type="presParOf" srcId="{B5070CCC-9698-4816-8808-8278A354A54D}" destId="{94DB51E2-C9EA-444F-B83C-6E0D1E6D8942}" srcOrd="4" destOrd="0" presId="urn:microsoft.com/office/officeart/2005/8/layout/cycle2"/>
    <dgm:cxn modelId="{87876AF8-9F7B-4E16-A143-4CB06A331EC0}" type="presParOf" srcId="{B5070CCC-9698-4816-8808-8278A354A54D}" destId="{1964CEA3-324A-4676-85CF-D41EFF680FE8}" srcOrd="5" destOrd="0" presId="urn:microsoft.com/office/officeart/2005/8/layout/cycle2"/>
    <dgm:cxn modelId="{B41ED252-DF35-43EC-AEA5-3C0BB5D82719}" type="presParOf" srcId="{1964CEA3-324A-4676-85CF-D41EFF680FE8}" destId="{BA64669E-48EA-416F-B18B-39020B7B119E}" srcOrd="0" destOrd="0" presId="urn:microsoft.com/office/officeart/2005/8/layout/cycle2"/>
    <dgm:cxn modelId="{F73B2332-B961-487E-9A00-8097B8EE7BD6}" type="presParOf" srcId="{B5070CCC-9698-4816-8808-8278A354A54D}" destId="{5DC51C88-C119-4060-AB3D-084A9355F9E6}" srcOrd="6" destOrd="0" presId="urn:microsoft.com/office/officeart/2005/8/layout/cycle2"/>
    <dgm:cxn modelId="{0A5D7AEF-E07A-44B1-8066-37E0CA5FA068}" type="presParOf" srcId="{B5070CCC-9698-4816-8808-8278A354A54D}" destId="{5A19E673-81E4-4000-A4CD-F5AB46127C69}" srcOrd="7" destOrd="0" presId="urn:microsoft.com/office/officeart/2005/8/layout/cycle2"/>
    <dgm:cxn modelId="{E43B640B-583A-4844-916F-6B4524C691B8}" type="presParOf" srcId="{5A19E673-81E4-4000-A4CD-F5AB46127C69}" destId="{8B26E39D-D1E3-41F7-822E-D6200A77A0D0}" srcOrd="0" destOrd="0" presId="urn:microsoft.com/office/officeart/2005/8/layout/cycle2"/>
    <dgm:cxn modelId="{B13C42FF-AF82-44D9-A3CE-DE22E3118E5E}" type="presParOf" srcId="{B5070CCC-9698-4816-8808-8278A354A54D}" destId="{1EA293BB-58A2-47D5-8E6B-117689A931CF}" srcOrd="8" destOrd="0" presId="urn:microsoft.com/office/officeart/2005/8/layout/cycle2"/>
    <dgm:cxn modelId="{7820ADB1-B738-4D4A-998A-86E1E7F83FFC}" type="presParOf" srcId="{B5070CCC-9698-4816-8808-8278A354A54D}" destId="{0DCBADE6-A36B-464F-98B8-A5C24046CE7F}" srcOrd="9" destOrd="0" presId="urn:microsoft.com/office/officeart/2005/8/layout/cycle2"/>
    <dgm:cxn modelId="{C8D0A4F9-4A67-4552-B59E-2D37637A69B8}" type="presParOf" srcId="{0DCBADE6-A36B-464F-98B8-A5C24046CE7F}" destId="{10685669-1D76-40E8-AFF3-0D30F4A76994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2F91DD-BD7F-4BA5-A03F-0A822AE34817}">
      <dsp:nvSpPr>
        <dsp:cNvPr id="0" name=""/>
        <dsp:cNvSpPr/>
      </dsp:nvSpPr>
      <dsp:spPr>
        <a:xfrm>
          <a:off x="3192217" y="25617"/>
          <a:ext cx="2349338" cy="1567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প্রোফেজ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3536270" y="255241"/>
        <a:ext cx="1661232" cy="1108723"/>
      </dsp:txXfrm>
    </dsp:sp>
    <dsp:sp modelId="{9E8C2E5F-CDF9-4EBD-B6E2-5F98334B9599}">
      <dsp:nvSpPr>
        <dsp:cNvPr id="0" name=""/>
        <dsp:cNvSpPr/>
      </dsp:nvSpPr>
      <dsp:spPr>
        <a:xfrm rot="2122146">
          <a:off x="5223872" y="1228804"/>
          <a:ext cx="212617" cy="529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5229758" y="1316181"/>
        <a:ext cx="148832" cy="317514"/>
      </dsp:txXfrm>
    </dsp:sp>
    <dsp:sp modelId="{BF380199-FBE0-477B-B462-50FA332312E8}">
      <dsp:nvSpPr>
        <dsp:cNvPr id="0" name=""/>
        <dsp:cNvSpPr/>
      </dsp:nvSpPr>
      <dsp:spPr>
        <a:xfrm>
          <a:off x="5170216" y="1385271"/>
          <a:ext cx="2224151" cy="1567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প্রো-মেটাফেজ</a:t>
          </a:r>
          <a:endParaRPr lang="en-US" sz="32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5495935" y="1614895"/>
        <a:ext cx="1572713" cy="1108723"/>
      </dsp:txXfrm>
    </dsp:sp>
    <dsp:sp modelId="{20A0BD32-DD13-4B5E-9A5A-A5D72BA09B51}">
      <dsp:nvSpPr>
        <dsp:cNvPr id="0" name=""/>
        <dsp:cNvSpPr/>
      </dsp:nvSpPr>
      <dsp:spPr>
        <a:xfrm rot="6480000">
          <a:off x="5724483" y="3012972"/>
          <a:ext cx="395396" cy="529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5802120" y="3062403"/>
        <a:ext cx="276777" cy="317514"/>
      </dsp:txXfrm>
    </dsp:sp>
    <dsp:sp modelId="{94DB51E2-C9EA-444F-B83C-6E0D1E6D8942}">
      <dsp:nvSpPr>
        <dsp:cNvPr id="0" name=""/>
        <dsp:cNvSpPr/>
      </dsp:nvSpPr>
      <dsp:spPr>
        <a:xfrm>
          <a:off x="4442760" y="3623187"/>
          <a:ext cx="2224779" cy="1567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মেটাফেজ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4768571" y="3852811"/>
        <a:ext cx="1573157" cy="1108723"/>
      </dsp:txXfrm>
    </dsp:sp>
    <dsp:sp modelId="{1964CEA3-324A-4676-85CF-D41EFF680FE8}">
      <dsp:nvSpPr>
        <dsp:cNvPr id="0" name=""/>
        <dsp:cNvSpPr/>
      </dsp:nvSpPr>
      <dsp:spPr>
        <a:xfrm rot="10800000">
          <a:off x="4377301" y="4142578"/>
          <a:ext cx="46257" cy="529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4391178" y="4248416"/>
        <a:ext cx="32380" cy="317514"/>
      </dsp:txXfrm>
    </dsp:sp>
    <dsp:sp modelId="{5DC51C88-C119-4060-AB3D-084A9355F9E6}">
      <dsp:nvSpPr>
        <dsp:cNvPr id="0" name=""/>
        <dsp:cNvSpPr/>
      </dsp:nvSpPr>
      <dsp:spPr>
        <a:xfrm>
          <a:off x="2048650" y="3623187"/>
          <a:ext cx="2306831" cy="1567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এনাফেজ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386478" y="3852811"/>
        <a:ext cx="1631175" cy="1108723"/>
      </dsp:txXfrm>
    </dsp:sp>
    <dsp:sp modelId="{5A19E673-81E4-4000-A4CD-F5AB46127C69}">
      <dsp:nvSpPr>
        <dsp:cNvPr id="0" name=""/>
        <dsp:cNvSpPr/>
      </dsp:nvSpPr>
      <dsp:spPr>
        <a:xfrm rot="15120000">
          <a:off x="2643557" y="3032632"/>
          <a:ext cx="395730" cy="529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 rot="10800000">
        <a:off x="2721260" y="3194924"/>
        <a:ext cx="277011" cy="317514"/>
      </dsp:txXfrm>
    </dsp:sp>
    <dsp:sp modelId="{1EA293BB-58A2-47D5-8E6B-117689A931CF}">
      <dsp:nvSpPr>
        <dsp:cNvPr id="0" name=""/>
        <dsp:cNvSpPr/>
      </dsp:nvSpPr>
      <dsp:spPr>
        <a:xfrm>
          <a:off x="1415523" y="1385271"/>
          <a:ext cx="2118799" cy="156797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400" kern="1200" dirty="0" err="1" smtClean="0">
              <a:latin typeface="NikoshBAN" panose="02000000000000000000" pitchFamily="2" charset="0"/>
              <a:cs typeface="NikoshBAN" panose="02000000000000000000" pitchFamily="2" charset="0"/>
            </a:rPr>
            <a:t>টেলোফেজ</a:t>
          </a:r>
          <a:endParaRPr lang="en-US" sz="34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1725814" y="1614895"/>
        <a:ext cx="1498217" cy="1108723"/>
      </dsp:txXfrm>
    </dsp:sp>
    <dsp:sp modelId="{0DCBADE6-A36B-464F-98B8-A5C24046CE7F}">
      <dsp:nvSpPr>
        <dsp:cNvPr id="0" name=""/>
        <dsp:cNvSpPr/>
      </dsp:nvSpPr>
      <dsp:spPr>
        <a:xfrm rot="19457832">
          <a:off x="3287701" y="1242562"/>
          <a:ext cx="217070" cy="529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200" kern="1200"/>
        </a:p>
      </dsp:txBody>
      <dsp:txXfrm>
        <a:off x="3293821" y="1367402"/>
        <a:ext cx="151949" cy="3175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907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5136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098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103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8476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208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821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26718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2775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1245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55C7E5-9749-4D6E-A079-BC131FCC20B1}" type="datetimeFigureOut">
              <a:rPr lang="en-US" smtClean="0"/>
              <a:t>10/22/2019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D7C59-1BDC-4DD0-9BD4-2A166E31B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044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18898" y="311019"/>
            <a:ext cx="5356887" cy="401249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8523" y="5240214"/>
            <a:ext cx="9589477" cy="1242647"/>
          </a:xfrm>
          <a:solidFill>
            <a:srgbClr val="92D050"/>
          </a:solidFill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898" y="311019"/>
            <a:ext cx="5356887" cy="4012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963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98806"/>
          </a:xfrm>
          <a:solidFill>
            <a:srgbClr val="92D050"/>
          </a:solidFill>
        </p:spPr>
        <p:txBody>
          <a:bodyPr/>
          <a:lstStyle/>
          <a:p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9877" y="2989385"/>
            <a:ext cx="9308123" cy="3329353"/>
          </a:xfrm>
          <a:solidFill>
            <a:srgbClr val="FF0000"/>
          </a:solidFill>
        </p:spPr>
        <p:txBody>
          <a:bodyPr/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চিহ্নিত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চিত্র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অংঙ্কন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8382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51539" y="665083"/>
            <a:ext cx="6707066" cy="376937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540" y="5205046"/>
            <a:ext cx="6799383" cy="1430216"/>
          </a:xfrm>
          <a:solidFill>
            <a:srgbClr val="FF0000"/>
          </a:solidFill>
        </p:spPr>
        <p:txBody>
          <a:bodyPr>
            <a:normAutofit fontScale="92500" lnSpcReduction="10000"/>
          </a:bodyPr>
          <a:lstStyle/>
          <a:p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539" y="665083"/>
            <a:ext cx="6707065" cy="3769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92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57754" y="1122363"/>
            <a:ext cx="8710246" cy="1187083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FF0000"/>
          </a:solidFill>
        </p:spPr>
        <p:txBody>
          <a:bodyPr>
            <a:norm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-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40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বলতো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…..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 descr="mitosis-in-root-apex-allium-m-i-walker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99138" y="1825624"/>
            <a:ext cx="7572900" cy="4880313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299691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62222"/>
          </a:xfrm>
          <a:solidFill>
            <a:srgbClr val="92D05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solidFill>
            <a:srgbClr val="00B0F0"/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1269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</a:t>
            </a:r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2614" y="2200763"/>
            <a:ext cx="6940063" cy="2851883"/>
          </a:xfrm>
          <a:solidFill>
            <a:srgbClr val="92D05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বিভাজনের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পর্যায়সমুহ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দুইটি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3923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3737"/>
          </a:xfrm>
          <a:solidFill>
            <a:srgbClr val="FF0000"/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মাইটোসিসের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পর্যায়সমুহ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84755235"/>
              </p:ext>
            </p:extLst>
          </p:nvPr>
        </p:nvGraphicFramePr>
        <p:xfrm>
          <a:off x="2543908" y="1418492"/>
          <a:ext cx="8809892" cy="51933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31059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4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50277"/>
          </a:xfrm>
          <a:solidFill>
            <a:srgbClr val="92D050"/>
          </a:solidFill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প্রোফেজ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908" y="1641231"/>
            <a:ext cx="4514117" cy="4548554"/>
          </a:xfrm>
          <a:solidFill>
            <a:srgbClr val="00B050"/>
          </a:solidFill>
        </p:spPr>
        <p:txBody>
          <a:bodyPr>
            <a:normAutofit/>
          </a:bodyPr>
          <a:lstStyle/>
          <a:p>
            <a:endParaRPr lang="en-US" dirty="0" smtClean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কোষের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নিওক্লয়াস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ক্রোমোজোম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খাটো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মোটা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ক্রমোজোম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নিওক্লিয়াসের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Content Placeholder 5" descr="image316.jpg"/>
          <p:cNvPicPr>
            <a:picLocks noChangeAspect="1"/>
          </p:cNvPicPr>
          <p:nvPr/>
        </p:nvPicPr>
        <p:blipFill>
          <a:blip r:embed="rId2"/>
          <a:srcRect l="13873" t="-1087" r="67510" b="63052"/>
          <a:stretch>
            <a:fillRect/>
          </a:stretch>
        </p:blipFill>
        <p:spPr>
          <a:xfrm>
            <a:off x="6002216" y="1805355"/>
            <a:ext cx="2074984" cy="2667000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7842738" y="2590800"/>
            <a:ext cx="1219200" cy="23446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02062" y="3188677"/>
            <a:ext cx="1359876" cy="1875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186246" y="3739662"/>
            <a:ext cx="1746739" cy="17584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Elbow Connector 9"/>
          <p:cNvCxnSpPr/>
          <p:nvPr/>
        </p:nvCxnSpPr>
        <p:spPr>
          <a:xfrm rot="16200000" flipH="1">
            <a:off x="6518030" y="3575538"/>
            <a:ext cx="1524000" cy="112541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5550741"/>
              </p:ext>
            </p:extLst>
          </p:nvPr>
        </p:nvGraphicFramePr>
        <p:xfrm>
          <a:off x="9331569" y="2508738"/>
          <a:ext cx="1043354" cy="518160"/>
        </p:xfrm>
        <a:graphic>
          <a:graphicData uri="http://schemas.openxmlformats.org/drawingml/2006/table">
            <a:tbl>
              <a:tblPr/>
              <a:tblGrid>
                <a:gridCol w="1043354"/>
              </a:tblGrid>
              <a:tr h="433754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কোষ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635559"/>
              </p:ext>
            </p:extLst>
          </p:nvPr>
        </p:nvGraphicFramePr>
        <p:xfrm>
          <a:off x="9202615" y="3235569"/>
          <a:ext cx="1758462" cy="518160"/>
        </p:xfrm>
        <a:graphic>
          <a:graphicData uri="http://schemas.openxmlformats.org/drawingml/2006/table">
            <a:tbl>
              <a:tblPr/>
              <a:tblGrid>
                <a:gridCol w="1758462"/>
              </a:tblGrid>
              <a:tr h="41030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নিওক্লিয়াস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76757401"/>
              </p:ext>
            </p:extLst>
          </p:nvPr>
        </p:nvGraphicFramePr>
        <p:xfrm>
          <a:off x="9085385" y="3915508"/>
          <a:ext cx="1910861" cy="562707"/>
        </p:xfrm>
        <a:graphic>
          <a:graphicData uri="http://schemas.openxmlformats.org/drawingml/2006/table">
            <a:tbl>
              <a:tblPr/>
              <a:tblGrid>
                <a:gridCol w="1910861"/>
              </a:tblGrid>
              <a:tr h="562707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সেন্টোমিয়ার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5539142"/>
              </p:ext>
            </p:extLst>
          </p:nvPr>
        </p:nvGraphicFramePr>
        <p:xfrm>
          <a:off x="7772400" y="5076091"/>
          <a:ext cx="1559169" cy="574431"/>
        </p:xfrm>
        <a:graphic>
          <a:graphicData uri="http://schemas.openxmlformats.org/drawingml/2006/table">
            <a:tbl>
              <a:tblPr/>
              <a:tblGrid>
                <a:gridCol w="1559169"/>
              </a:tblGrid>
              <a:tr h="574431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ক্রোমাটিড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5254544"/>
              </p:ext>
            </p:extLst>
          </p:nvPr>
        </p:nvGraphicFramePr>
        <p:xfrm>
          <a:off x="5791200" y="5884985"/>
          <a:ext cx="3282462" cy="820615"/>
        </p:xfrm>
        <a:graphic>
          <a:graphicData uri="http://schemas.openxmlformats.org/drawingml/2006/table">
            <a:tbl>
              <a:tblPr/>
              <a:tblGrid>
                <a:gridCol w="3282462"/>
              </a:tblGrid>
              <a:tr h="820615">
                <a:tc>
                  <a:txBody>
                    <a:bodyPr/>
                    <a:lstStyle/>
                    <a:p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 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প্রোফেজ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 - 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চিত্র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30800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21323"/>
          </a:xfrm>
          <a:solidFill>
            <a:srgbClr val="FF0000"/>
          </a:solidFill>
          <a:ln>
            <a:solidFill>
              <a:srgbClr val="00B050"/>
            </a:solidFill>
          </a:ln>
        </p:spPr>
        <p:txBody>
          <a:bodyPr/>
          <a:lstStyle/>
          <a:p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প্রো-মেটাফেজ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7908" y="1582615"/>
            <a:ext cx="4514118" cy="485335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/>
              <a:t> 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34411"/>
              </p:ext>
            </p:extLst>
          </p:nvPr>
        </p:nvGraphicFramePr>
        <p:xfrm>
          <a:off x="738554" y="1957754"/>
          <a:ext cx="4278923" cy="4267200"/>
        </p:xfrm>
        <a:graphic>
          <a:graphicData uri="http://schemas.openxmlformats.org/drawingml/2006/table">
            <a:tbl>
              <a:tblPr/>
              <a:tblGrid>
                <a:gridCol w="4278923"/>
              </a:tblGrid>
              <a:tr h="4173415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পর্যায়ে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কোষে</a:t>
                      </a:r>
                      <a:r>
                        <a:rPr lang="en-US" sz="32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কতকগুলো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তন্তুময়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দুই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মেরুযুক্ত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একটি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স্পিন্ডল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যন্ত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সৃষ্টি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সংযুক্তকারী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তন্তুকে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ট্র্যাকশন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তন্তু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বলা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q"/>
                      </a:pP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ক্রোমোজোমগুলো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এ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বিষুবীয়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অঞ্চলে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বিন্যস্ত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হতে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aseline="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থাকে</a:t>
                      </a:r>
                      <a:r>
                        <a:rPr lang="en-US" sz="3200" baseline="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।</a:t>
                      </a:r>
                      <a:endParaRPr lang="en-US" sz="32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50"/>
                    </a:solidFill>
                  </a:tcPr>
                </a:tc>
              </a:tr>
            </a:tbl>
          </a:graphicData>
        </a:graphic>
      </p:graphicFrame>
      <p:pic>
        <p:nvPicPr>
          <p:cNvPr id="6" name="Content Placeholder 3" descr="mitosis-1.jpg"/>
          <p:cNvPicPr>
            <a:picLocks noChangeAspect="1"/>
          </p:cNvPicPr>
          <p:nvPr/>
        </p:nvPicPr>
        <p:blipFill>
          <a:blip r:embed="rId2"/>
          <a:srcRect l="26639" r="50000" b="60176"/>
          <a:stretch>
            <a:fillRect/>
          </a:stretch>
        </p:blipFill>
        <p:spPr>
          <a:xfrm>
            <a:off x="5746117" y="2332892"/>
            <a:ext cx="2441164" cy="2362201"/>
          </a:xfrm>
          <a:prstGeom prst="rect">
            <a:avLst/>
          </a:prstGeom>
        </p:spPr>
      </p:pic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373758"/>
              </p:ext>
            </p:extLst>
          </p:nvPr>
        </p:nvGraphicFramePr>
        <p:xfrm>
          <a:off x="9015046" y="2625969"/>
          <a:ext cx="973016" cy="518160"/>
        </p:xfrm>
        <a:graphic>
          <a:graphicData uri="http://schemas.openxmlformats.org/drawingml/2006/table">
            <a:tbl>
              <a:tblPr/>
              <a:tblGrid>
                <a:gridCol w="973016"/>
              </a:tblGrid>
              <a:tr h="50409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মেরু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1343035"/>
              </p:ext>
            </p:extLst>
          </p:nvPr>
        </p:nvGraphicFramePr>
        <p:xfrm>
          <a:off x="9155723" y="3329354"/>
          <a:ext cx="1547446" cy="527538"/>
        </p:xfrm>
        <a:graphic>
          <a:graphicData uri="http://schemas.openxmlformats.org/drawingml/2006/table">
            <a:tbl>
              <a:tblPr/>
              <a:tblGrid>
                <a:gridCol w="1547446"/>
              </a:tblGrid>
              <a:tr h="527538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আকর্ষন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তন্তু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06055086"/>
              </p:ext>
            </p:extLst>
          </p:nvPr>
        </p:nvGraphicFramePr>
        <p:xfrm>
          <a:off x="9120554" y="3997569"/>
          <a:ext cx="1688123" cy="518160"/>
        </p:xfrm>
        <a:graphic>
          <a:graphicData uri="http://schemas.openxmlformats.org/drawingml/2006/table">
            <a:tbl>
              <a:tblPr/>
              <a:tblGrid>
                <a:gridCol w="1688123"/>
              </a:tblGrid>
              <a:tr h="492369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ক্রোমোজোম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8210806"/>
              </p:ext>
            </p:extLst>
          </p:nvPr>
        </p:nvGraphicFramePr>
        <p:xfrm>
          <a:off x="8932985" y="4783014"/>
          <a:ext cx="1629507" cy="656493"/>
        </p:xfrm>
        <a:graphic>
          <a:graphicData uri="http://schemas.openxmlformats.org/drawingml/2006/table">
            <a:tbl>
              <a:tblPr/>
              <a:tblGrid>
                <a:gridCol w="1629507"/>
              </a:tblGrid>
              <a:tr h="656493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স্পিন্ডল</a:t>
                      </a:r>
                      <a:r>
                        <a:rPr lang="en-US" sz="2800" dirty="0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2800" dirty="0" err="1" smtClean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তন্তু</a:t>
                      </a:r>
                      <a:endParaRPr lang="en-US" sz="28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  <a:solidFill>
                      <a:srgbClr val="00B0F0"/>
                    </a:solidFill>
                  </a:tcPr>
                </a:tc>
              </a:tr>
            </a:tbl>
          </a:graphicData>
        </a:graphic>
      </p:graphicFrame>
      <p:cxnSp>
        <p:nvCxnSpPr>
          <p:cNvPr id="16" name="Elbow Connector 15"/>
          <p:cNvCxnSpPr/>
          <p:nvPr/>
        </p:nvCxnSpPr>
        <p:spPr>
          <a:xfrm>
            <a:off x="6834554" y="4290646"/>
            <a:ext cx="1828800" cy="101990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>
            <a:off x="7350369" y="3856892"/>
            <a:ext cx="1641231" cy="433754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>
            <a:off x="7748954" y="3513992"/>
            <a:ext cx="1242646" cy="13188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Elbow Connector 21"/>
          <p:cNvCxnSpPr/>
          <p:nvPr/>
        </p:nvCxnSpPr>
        <p:spPr>
          <a:xfrm flipV="1">
            <a:off x="7643446" y="2942492"/>
            <a:ext cx="1207477" cy="23446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0706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80647"/>
            <a:ext cx="9144000" cy="1242645"/>
          </a:xfrm>
          <a:solidFill>
            <a:srgbClr val="FF0000"/>
          </a:solidFill>
        </p:spPr>
        <p:txBody>
          <a:bodyPr>
            <a:noAutofit/>
          </a:bodyPr>
          <a:lstStyle/>
          <a:p>
            <a:r>
              <a:rPr lang="en-US" sz="7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7415" y="3024553"/>
            <a:ext cx="7842739" cy="3212123"/>
          </a:xfrm>
          <a:solidFill>
            <a:srgbClr val="92D050"/>
          </a:solidFill>
        </p:spPr>
        <p:txBody>
          <a:bodyPr>
            <a:normAutofit lnSpcReduction="10000"/>
          </a:bodyPr>
          <a:lstStyle/>
          <a:p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ক্রোমোজম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বিয়োজন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সংকুচিত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হতে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কোন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ধাপে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নিওক্লিয়াস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কোন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আকর্ষন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তন্তু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22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176</Words>
  <Application>Microsoft Office PowerPoint</Application>
  <PresentationFormat>Widescreen</PresentationFormat>
  <Paragraphs>50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বিজ্ঞান</vt:lpstr>
      <vt:lpstr>       বলতো ছবিতে আমরা কী দেখতে পাচ্ছি …..</vt:lpstr>
      <vt:lpstr>আমাদের আজকের পাঠের বিষয়….</vt:lpstr>
      <vt:lpstr>                        শিখনফল</vt:lpstr>
      <vt:lpstr>                       মাইটোসিসের পর্যায়সমুহ</vt:lpstr>
      <vt:lpstr>           প্রোফেজ</vt:lpstr>
      <vt:lpstr>       প্রো-মেটাফেজ</vt:lpstr>
      <vt:lpstr>মূল্যায়ন</vt:lpstr>
      <vt:lpstr>বাড়ির কাজ</vt:lpstr>
      <vt:lpstr>PowerPoint Presentation</vt:lpstr>
    </vt:vector>
  </TitlesOfParts>
  <Company>by adguard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ELITE</dc:creator>
  <cp:lastModifiedBy>ELITE</cp:lastModifiedBy>
  <cp:revision>78</cp:revision>
  <dcterms:created xsi:type="dcterms:W3CDTF">2019-10-22T01:43:48Z</dcterms:created>
  <dcterms:modified xsi:type="dcterms:W3CDTF">2019-10-23T02:05:44Z</dcterms:modified>
</cp:coreProperties>
</file>