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76" r:id="rId22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152" y="108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7544A-535A-42AB-84CD-7B7BB9F4EE70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E6CEF7-0233-4A73-8EB2-BE218E9D7E31}">
      <dgm:prSet phldrT="[Text]"/>
      <dgm:spPr>
        <a:solidFill>
          <a:schemeClr val="accent4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endParaRPr lang="en-US" dirty="0"/>
        </a:p>
      </dgm:t>
    </dgm:pt>
    <dgm:pt modelId="{97769F98-5DA3-4DCE-92C1-618EEA1DDC6B}" type="parTrans" cxnId="{779D1D8A-4BE1-4829-8EE5-BB96BBA2FA55}">
      <dgm:prSet/>
      <dgm:spPr/>
      <dgm:t>
        <a:bodyPr/>
        <a:lstStyle/>
        <a:p>
          <a:endParaRPr lang="en-US"/>
        </a:p>
      </dgm:t>
    </dgm:pt>
    <dgm:pt modelId="{377D8474-D6F7-426F-9C92-12686253103A}" type="sibTrans" cxnId="{779D1D8A-4BE1-4829-8EE5-BB96BBA2FA55}">
      <dgm:prSet/>
      <dgm:spPr/>
      <dgm:t>
        <a:bodyPr/>
        <a:lstStyle/>
        <a:p>
          <a:endParaRPr lang="en-US"/>
        </a:p>
      </dgm:t>
    </dgm:pt>
    <dgm:pt modelId="{22B73FB8-BCC1-41CB-AC1F-89282E6DBDAE}">
      <dgm:prSet phldrT="[Text]"/>
      <dgm:spPr>
        <a:solidFill>
          <a:schemeClr val="accent2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endParaRPr lang="en-US" dirty="0"/>
        </a:p>
      </dgm:t>
    </dgm:pt>
    <dgm:pt modelId="{96E98F80-C602-475F-B2A9-3E146A1909BF}" type="parTrans" cxnId="{4F211306-B3A8-4E73-B761-A32B1E77FF44}">
      <dgm:prSet/>
      <dgm:spPr/>
      <dgm:t>
        <a:bodyPr/>
        <a:lstStyle/>
        <a:p>
          <a:endParaRPr lang="en-US"/>
        </a:p>
      </dgm:t>
    </dgm:pt>
    <dgm:pt modelId="{F414BB26-0078-4B4B-9329-76FFE6DE43AE}" type="sibTrans" cxnId="{4F211306-B3A8-4E73-B761-A32B1E77FF44}">
      <dgm:prSet/>
      <dgm:spPr/>
      <dgm:t>
        <a:bodyPr/>
        <a:lstStyle/>
        <a:p>
          <a:endParaRPr lang="en-US"/>
        </a:p>
      </dgm:t>
    </dgm:pt>
    <dgm:pt modelId="{69BAB0E1-53B4-4A00-B15E-237306D1467C}">
      <dgm:prSet phldrT="[Text]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endParaRPr lang="en-US" dirty="0"/>
        </a:p>
      </dgm:t>
    </dgm:pt>
    <dgm:pt modelId="{5CE95F4D-523C-4D0F-AFC2-220EBE66526C}" type="parTrans" cxnId="{897BF024-3F9C-443A-8D5B-7DB14343CAF8}">
      <dgm:prSet/>
      <dgm:spPr/>
      <dgm:t>
        <a:bodyPr/>
        <a:lstStyle/>
        <a:p>
          <a:endParaRPr lang="en-US"/>
        </a:p>
      </dgm:t>
    </dgm:pt>
    <dgm:pt modelId="{5B790AEC-C480-47A4-AE5C-500F8581E3E4}" type="sibTrans" cxnId="{897BF024-3F9C-443A-8D5B-7DB14343CAF8}">
      <dgm:prSet/>
      <dgm:spPr/>
      <dgm:t>
        <a:bodyPr/>
        <a:lstStyle/>
        <a:p>
          <a:endParaRPr lang="en-US"/>
        </a:p>
      </dgm:t>
    </dgm:pt>
    <dgm:pt modelId="{A9FCEFAC-4487-4ECA-A5A2-905F2A5F1A76}">
      <dgm:prSet phldrT="[Text]"/>
      <dgm:spPr>
        <a:solidFill>
          <a:schemeClr val="accent5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endParaRPr lang="en-US" dirty="0"/>
        </a:p>
      </dgm:t>
    </dgm:pt>
    <dgm:pt modelId="{0AAFEA68-499F-45E7-8D6A-FF6C2F7F91DD}" type="parTrans" cxnId="{236ED493-305C-4FB0-8A78-6BCD5E07E327}">
      <dgm:prSet/>
      <dgm:spPr/>
      <dgm:t>
        <a:bodyPr/>
        <a:lstStyle/>
        <a:p>
          <a:endParaRPr lang="en-US"/>
        </a:p>
      </dgm:t>
    </dgm:pt>
    <dgm:pt modelId="{E11ECF80-77BE-4C2B-A21A-6E6EE8582E74}" type="sibTrans" cxnId="{236ED493-305C-4FB0-8A78-6BCD5E07E327}">
      <dgm:prSet/>
      <dgm:spPr/>
      <dgm:t>
        <a:bodyPr/>
        <a:lstStyle/>
        <a:p>
          <a:endParaRPr lang="en-US"/>
        </a:p>
      </dgm:t>
    </dgm:pt>
    <dgm:pt modelId="{9DD0A2ED-8734-4334-87BA-F4C4FBE00B46}">
      <dgm:prSet/>
      <dgm:spPr/>
      <dgm:t>
        <a:bodyPr/>
        <a:lstStyle/>
        <a:p>
          <a:endParaRPr lang="en-US" dirty="0"/>
        </a:p>
      </dgm:t>
    </dgm:pt>
    <dgm:pt modelId="{F4C3DB67-D657-4666-8F3B-4734D7D88718}" type="parTrans" cxnId="{73310660-9B55-4D8D-B357-B6C3C3D82F0B}">
      <dgm:prSet/>
      <dgm:spPr/>
      <dgm:t>
        <a:bodyPr/>
        <a:lstStyle/>
        <a:p>
          <a:endParaRPr lang="en-US"/>
        </a:p>
      </dgm:t>
    </dgm:pt>
    <dgm:pt modelId="{C845A839-435E-4E42-9018-015DA0A76B64}" type="sibTrans" cxnId="{73310660-9B55-4D8D-B357-B6C3C3D82F0B}">
      <dgm:prSet/>
      <dgm:spPr/>
      <dgm:t>
        <a:bodyPr/>
        <a:lstStyle/>
        <a:p>
          <a:endParaRPr lang="en-US"/>
        </a:p>
      </dgm:t>
    </dgm:pt>
    <dgm:pt modelId="{88804440-E195-47DA-A2BD-23715BCB656C}" type="pres">
      <dgm:prSet presAssocID="{8B67544A-535A-42AB-84CD-7B7BB9F4EE7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9952648-88C9-4ED9-B56C-72C817EBBA7B}" type="pres">
      <dgm:prSet presAssocID="{E8E6CEF7-0233-4A73-8EB2-BE218E9D7E31}" presName="centerShape" presStyleLbl="node0" presStyleIdx="0" presStyleCnt="1" custScaleX="155165"/>
      <dgm:spPr/>
    </dgm:pt>
    <dgm:pt modelId="{0601E735-DCA3-47DB-AD89-CA695157B807}" type="pres">
      <dgm:prSet presAssocID="{96E98F80-C602-475F-B2A9-3E146A1909BF}" presName="parTrans" presStyleLbl="sibTrans2D1" presStyleIdx="0" presStyleCnt="4"/>
      <dgm:spPr/>
    </dgm:pt>
    <dgm:pt modelId="{692C738F-B22C-4330-8E82-55CC98E87C0A}" type="pres">
      <dgm:prSet presAssocID="{96E98F80-C602-475F-B2A9-3E146A1909BF}" presName="connectorText" presStyleLbl="sibTrans2D1" presStyleIdx="0" presStyleCnt="4"/>
      <dgm:spPr/>
    </dgm:pt>
    <dgm:pt modelId="{BDCE9CC9-9797-425E-A15B-EC2743CDB3A8}" type="pres">
      <dgm:prSet presAssocID="{22B73FB8-BCC1-41CB-AC1F-89282E6DBDAE}" presName="node" presStyleLbl="node1" presStyleIdx="0" presStyleCnt="4" custScaleX="179322">
        <dgm:presLayoutVars>
          <dgm:bulletEnabled val="1"/>
        </dgm:presLayoutVars>
      </dgm:prSet>
      <dgm:spPr/>
    </dgm:pt>
    <dgm:pt modelId="{915BE411-591D-47CE-A4A8-2DE1ED81F79A}" type="pres">
      <dgm:prSet presAssocID="{F4C3DB67-D657-4666-8F3B-4734D7D88718}" presName="parTrans" presStyleLbl="sibTrans2D1" presStyleIdx="1" presStyleCnt="4"/>
      <dgm:spPr/>
    </dgm:pt>
    <dgm:pt modelId="{013B6D5C-B50C-4E36-996D-A0DBB8B885BA}" type="pres">
      <dgm:prSet presAssocID="{F4C3DB67-D657-4666-8F3B-4734D7D88718}" presName="connectorText" presStyleLbl="sibTrans2D1" presStyleIdx="1" presStyleCnt="4"/>
      <dgm:spPr/>
    </dgm:pt>
    <dgm:pt modelId="{34E55923-9300-46AF-A9C3-20CC5F8CBBBB}" type="pres">
      <dgm:prSet presAssocID="{9DD0A2ED-8734-4334-87BA-F4C4FBE00B46}" presName="node" presStyleLbl="node1" presStyleIdx="1" presStyleCnt="4" custScaleX="183173" custRadScaleRad="142924" custRadScaleInc="3385">
        <dgm:presLayoutVars>
          <dgm:bulletEnabled val="1"/>
        </dgm:presLayoutVars>
      </dgm:prSet>
      <dgm:spPr/>
    </dgm:pt>
    <dgm:pt modelId="{108B64BC-5B2F-4B79-BCCC-0F4BE01DE8A3}" type="pres">
      <dgm:prSet presAssocID="{5CE95F4D-523C-4D0F-AFC2-220EBE66526C}" presName="parTrans" presStyleLbl="sibTrans2D1" presStyleIdx="2" presStyleCnt="4"/>
      <dgm:spPr/>
    </dgm:pt>
    <dgm:pt modelId="{409664B0-5C97-43CB-828C-A3BC9549F713}" type="pres">
      <dgm:prSet presAssocID="{5CE95F4D-523C-4D0F-AFC2-220EBE66526C}" presName="connectorText" presStyleLbl="sibTrans2D1" presStyleIdx="2" presStyleCnt="4"/>
      <dgm:spPr/>
    </dgm:pt>
    <dgm:pt modelId="{8D28EBA6-B063-48A1-8560-466F704FADF2}" type="pres">
      <dgm:prSet presAssocID="{69BAB0E1-53B4-4A00-B15E-237306D1467C}" presName="node" presStyleLbl="node1" presStyleIdx="2" presStyleCnt="4" custScaleX="190291">
        <dgm:presLayoutVars>
          <dgm:bulletEnabled val="1"/>
        </dgm:presLayoutVars>
      </dgm:prSet>
      <dgm:spPr/>
    </dgm:pt>
    <dgm:pt modelId="{F5C454DD-F95E-402D-AAD4-8A668AEDCA6E}" type="pres">
      <dgm:prSet presAssocID="{0AAFEA68-499F-45E7-8D6A-FF6C2F7F91DD}" presName="parTrans" presStyleLbl="sibTrans2D1" presStyleIdx="3" presStyleCnt="4"/>
      <dgm:spPr/>
    </dgm:pt>
    <dgm:pt modelId="{50BE6543-063A-4D09-8F45-8B96A31D1DE6}" type="pres">
      <dgm:prSet presAssocID="{0AAFEA68-499F-45E7-8D6A-FF6C2F7F91DD}" presName="connectorText" presStyleLbl="sibTrans2D1" presStyleIdx="3" presStyleCnt="4"/>
      <dgm:spPr/>
    </dgm:pt>
    <dgm:pt modelId="{759978AD-9CEB-49C0-AED1-0F6C3C0E8256}" type="pres">
      <dgm:prSet presAssocID="{A9FCEFAC-4487-4ECA-A5A2-905F2A5F1A76}" presName="node" presStyleLbl="node1" presStyleIdx="3" presStyleCnt="4" custScaleX="179321" custRadScaleRad="168510" custRadScaleInc="259">
        <dgm:presLayoutVars>
          <dgm:bulletEnabled val="1"/>
        </dgm:presLayoutVars>
      </dgm:prSet>
      <dgm:spPr/>
    </dgm:pt>
  </dgm:ptLst>
  <dgm:cxnLst>
    <dgm:cxn modelId="{DD93FFEE-65B7-424C-8940-DE6F9C3F5048}" type="presOf" srcId="{8B67544A-535A-42AB-84CD-7B7BB9F4EE70}" destId="{88804440-E195-47DA-A2BD-23715BCB656C}" srcOrd="0" destOrd="0" presId="urn:microsoft.com/office/officeart/2005/8/layout/radial5"/>
    <dgm:cxn modelId="{E94368E2-61D8-416A-9371-7B313F764FD3}" type="presOf" srcId="{5CE95F4D-523C-4D0F-AFC2-220EBE66526C}" destId="{108B64BC-5B2F-4B79-BCCC-0F4BE01DE8A3}" srcOrd="0" destOrd="0" presId="urn:microsoft.com/office/officeart/2005/8/layout/radial5"/>
    <dgm:cxn modelId="{A0D38116-FBDD-46A0-8DCF-89D1CA32D284}" type="presOf" srcId="{E8E6CEF7-0233-4A73-8EB2-BE218E9D7E31}" destId="{39952648-88C9-4ED9-B56C-72C817EBBA7B}" srcOrd="0" destOrd="0" presId="urn:microsoft.com/office/officeart/2005/8/layout/radial5"/>
    <dgm:cxn modelId="{1841A149-5BE5-47BF-9A89-CA7BF296036A}" type="presOf" srcId="{0AAFEA68-499F-45E7-8D6A-FF6C2F7F91DD}" destId="{50BE6543-063A-4D09-8F45-8B96A31D1DE6}" srcOrd="1" destOrd="0" presId="urn:microsoft.com/office/officeart/2005/8/layout/radial5"/>
    <dgm:cxn modelId="{6806FDBC-89CE-4AAA-9038-B058DF1B77E3}" type="presOf" srcId="{69BAB0E1-53B4-4A00-B15E-237306D1467C}" destId="{8D28EBA6-B063-48A1-8560-466F704FADF2}" srcOrd="0" destOrd="0" presId="urn:microsoft.com/office/officeart/2005/8/layout/radial5"/>
    <dgm:cxn modelId="{5961E1ED-DA57-452F-B0CD-50CDC6FB866C}" type="presOf" srcId="{22B73FB8-BCC1-41CB-AC1F-89282E6DBDAE}" destId="{BDCE9CC9-9797-425E-A15B-EC2743CDB3A8}" srcOrd="0" destOrd="0" presId="urn:microsoft.com/office/officeart/2005/8/layout/radial5"/>
    <dgm:cxn modelId="{F6FA9A07-6DBB-4993-A5A2-5FA7622FF95A}" type="presOf" srcId="{F4C3DB67-D657-4666-8F3B-4734D7D88718}" destId="{013B6D5C-B50C-4E36-996D-A0DBB8B885BA}" srcOrd="1" destOrd="0" presId="urn:microsoft.com/office/officeart/2005/8/layout/radial5"/>
    <dgm:cxn modelId="{236ED493-305C-4FB0-8A78-6BCD5E07E327}" srcId="{E8E6CEF7-0233-4A73-8EB2-BE218E9D7E31}" destId="{A9FCEFAC-4487-4ECA-A5A2-905F2A5F1A76}" srcOrd="3" destOrd="0" parTransId="{0AAFEA68-499F-45E7-8D6A-FF6C2F7F91DD}" sibTransId="{E11ECF80-77BE-4C2B-A21A-6E6EE8582E74}"/>
    <dgm:cxn modelId="{897BF024-3F9C-443A-8D5B-7DB14343CAF8}" srcId="{E8E6CEF7-0233-4A73-8EB2-BE218E9D7E31}" destId="{69BAB0E1-53B4-4A00-B15E-237306D1467C}" srcOrd="2" destOrd="0" parTransId="{5CE95F4D-523C-4D0F-AFC2-220EBE66526C}" sibTransId="{5B790AEC-C480-47A4-AE5C-500F8581E3E4}"/>
    <dgm:cxn modelId="{1844942F-1786-4F4D-B2A6-EFB2F20B6E04}" type="presOf" srcId="{9DD0A2ED-8734-4334-87BA-F4C4FBE00B46}" destId="{34E55923-9300-46AF-A9C3-20CC5F8CBBBB}" srcOrd="0" destOrd="0" presId="urn:microsoft.com/office/officeart/2005/8/layout/radial5"/>
    <dgm:cxn modelId="{9CB9ACC8-7304-4132-A3D9-1FEA68901829}" type="presOf" srcId="{96E98F80-C602-475F-B2A9-3E146A1909BF}" destId="{692C738F-B22C-4330-8E82-55CC98E87C0A}" srcOrd="1" destOrd="0" presId="urn:microsoft.com/office/officeart/2005/8/layout/radial5"/>
    <dgm:cxn modelId="{0FA3EA56-20D7-4579-A93C-335596FC1031}" type="presOf" srcId="{5CE95F4D-523C-4D0F-AFC2-220EBE66526C}" destId="{409664B0-5C97-43CB-828C-A3BC9549F713}" srcOrd="1" destOrd="0" presId="urn:microsoft.com/office/officeart/2005/8/layout/radial5"/>
    <dgm:cxn modelId="{4F211306-B3A8-4E73-B761-A32B1E77FF44}" srcId="{E8E6CEF7-0233-4A73-8EB2-BE218E9D7E31}" destId="{22B73FB8-BCC1-41CB-AC1F-89282E6DBDAE}" srcOrd="0" destOrd="0" parTransId="{96E98F80-C602-475F-B2A9-3E146A1909BF}" sibTransId="{F414BB26-0078-4B4B-9329-76FFE6DE43AE}"/>
    <dgm:cxn modelId="{EA716CD4-288D-48DB-83C7-3E896208F430}" type="presOf" srcId="{A9FCEFAC-4487-4ECA-A5A2-905F2A5F1A76}" destId="{759978AD-9CEB-49C0-AED1-0F6C3C0E8256}" srcOrd="0" destOrd="0" presId="urn:microsoft.com/office/officeart/2005/8/layout/radial5"/>
    <dgm:cxn modelId="{779D1D8A-4BE1-4829-8EE5-BB96BBA2FA55}" srcId="{8B67544A-535A-42AB-84CD-7B7BB9F4EE70}" destId="{E8E6CEF7-0233-4A73-8EB2-BE218E9D7E31}" srcOrd="0" destOrd="0" parTransId="{97769F98-5DA3-4DCE-92C1-618EEA1DDC6B}" sibTransId="{377D8474-D6F7-426F-9C92-12686253103A}"/>
    <dgm:cxn modelId="{22642FF7-CA08-4542-8763-3F34A969F55C}" type="presOf" srcId="{0AAFEA68-499F-45E7-8D6A-FF6C2F7F91DD}" destId="{F5C454DD-F95E-402D-AAD4-8A668AEDCA6E}" srcOrd="0" destOrd="0" presId="urn:microsoft.com/office/officeart/2005/8/layout/radial5"/>
    <dgm:cxn modelId="{61A23ED4-7E53-411E-9B02-1C1D5A51459D}" type="presOf" srcId="{F4C3DB67-D657-4666-8F3B-4734D7D88718}" destId="{915BE411-591D-47CE-A4A8-2DE1ED81F79A}" srcOrd="0" destOrd="0" presId="urn:microsoft.com/office/officeart/2005/8/layout/radial5"/>
    <dgm:cxn modelId="{73310660-9B55-4D8D-B357-B6C3C3D82F0B}" srcId="{E8E6CEF7-0233-4A73-8EB2-BE218E9D7E31}" destId="{9DD0A2ED-8734-4334-87BA-F4C4FBE00B46}" srcOrd="1" destOrd="0" parTransId="{F4C3DB67-D657-4666-8F3B-4734D7D88718}" sibTransId="{C845A839-435E-4E42-9018-015DA0A76B64}"/>
    <dgm:cxn modelId="{48D8B6A0-F24E-4D75-AE2C-4B13C5185192}" type="presOf" srcId="{96E98F80-C602-475F-B2A9-3E146A1909BF}" destId="{0601E735-DCA3-47DB-AD89-CA695157B807}" srcOrd="0" destOrd="0" presId="urn:microsoft.com/office/officeart/2005/8/layout/radial5"/>
    <dgm:cxn modelId="{A6C940DC-8EF5-4B06-B735-BCA83AE3489D}" type="presParOf" srcId="{88804440-E195-47DA-A2BD-23715BCB656C}" destId="{39952648-88C9-4ED9-B56C-72C817EBBA7B}" srcOrd="0" destOrd="0" presId="urn:microsoft.com/office/officeart/2005/8/layout/radial5"/>
    <dgm:cxn modelId="{82442925-1714-4E9C-AA16-795D1A31A266}" type="presParOf" srcId="{88804440-E195-47DA-A2BD-23715BCB656C}" destId="{0601E735-DCA3-47DB-AD89-CA695157B807}" srcOrd="1" destOrd="0" presId="urn:microsoft.com/office/officeart/2005/8/layout/radial5"/>
    <dgm:cxn modelId="{9C09C9C3-3D68-43E9-BC46-0210E5A16E0E}" type="presParOf" srcId="{0601E735-DCA3-47DB-AD89-CA695157B807}" destId="{692C738F-B22C-4330-8E82-55CC98E87C0A}" srcOrd="0" destOrd="0" presId="urn:microsoft.com/office/officeart/2005/8/layout/radial5"/>
    <dgm:cxn modelId="{AC7EF675-0FE5-46DF-8BEC-6C9529A14458}" type="presParOf" srcId="{88804440-E195-47DA-A2BD-23715BCB656C}" destId="{BDCE9CC9-9797-425E-A15B-EC2743CDB3A8}" srcOrd="2" destOrd="0" presId="urn:microsoft.com/office/officeart/2005/8/layout/radial5"/>
    <dgm:cxn modelId="{1E9D5E15-95FB-4451-A980-8B919184B9DD}" type="presParOf" srcId="{88804440-E195-47DA-A2BD-23715BCB656C}" destId="{915BE411-591D-47CE-A4A8-2DE1ED81F79A}" srcOrd="3" destOrd="0" presId="urn:microsoft.com/office/officeart/2005/8/layout/radial5"/>
    <dgm:cxn modelId="{5F0398E0-F569-46EE-A839-D70A4FE570C0}" type="presParOf" srcId="{915BE411-591D-47CE-A4A8-2DE1ED81F79A}" destId="{013B6D5C-B50C-4E36-996D-A0DBB8B885BA}" srcOrd="0" destOrd="0" presId="urn:microsoft.com/office/officeart/2005/8/layout/radial5"/>
    <dgm:cxn modelId="{DEABF052-2359-4093-93B0-C1DEDE60D54D}" type="presParOf" srcId="{88804440-E195-47DA-A2BD-23715BCB656C}" destId="{34E55923-9300-46AF-A9C3-20CC5F8CBBBB}" srcOrd="4" destOrd="0" presId="urn:microsoft.com/office/officeart/2005/8/layout/radial5"/>
    <dgm:cxn modelId="{5B9E4835-FF85-42B3-A210-B2F7415EB9E9}" type="presParOf" srcId="{88804440-E195-47DA-A2BD-23715BCB656C}" destId="{108B64BC-5B2F-4B79-BCCC-0F4BE01DE8A3}" srcOrd="5" destOrd="0" presId="urn:microsoft.com/office/officeart/2005/8/layout/radial5"/>
    <dgm:cxn modelId="{E825DC10-78E6-4516-8254-D83E144122D3}" type="presParOf" srcId="{108B64BC-5B2F-4B79-BCCC-0F4BE01DE8A3}" destId="{409664B0-5C97-43CB-828C-A3BC9549F713}" srcOrd="0" destOrd="0" presId="urn:microsoft.com/office/officeart/2005/8/layout/radial5"/>
    <dgm:cxn modelId="{392EB1DA-B6C8-455B-BED2-1B1098EC101C}" type="presParOf" srcId="{88804440-E195-47DA-A2BD-23715BCB656C}" destId="{8D28EBA6-B063-48A1-8560-466F704FADF2}" srcOrd="6" destOrd="0" presId="urn:microsoft.com/office/officeart/2005/8/layout/radial5"/>
    <dgm:cxn modelId="{8A03F8C4-6F99-4FB1-A807-253B9EDDAFE1}" type="presParOf" srcId="{88804440-E195-47DA-A2BD-23715BCB656C}" destId="{F5C454DD-F95E-402D-AAD4-8A668AEDCA6E}" srcOrd="7" destOrd="0" presId="urn:microsoft.com/office/officeart/2005/8/layout/radial5"/>
    <dgm:cxn modelId="{B08D0EFF-0F94-4FC4-B837-0A4EF27BD8CD}" type="presParOf" srcId="{F5C454DD-F95E-402D-AAD4-8A668AEDCA6E}" destId="{50BE6543-063A-4D09-8F45-8B96A31D1DE6}" srcOrd="0" destOrd="0" presId="urn:microsoft.com/office/officeart/2005/8/layout/radial5"/>
    <dgm:cxn modelId="{D9BC8A83-32BC-4686-BE6D-2E62221747A2}" type="presParOf" srcId="{88804440-E195-47DA-A2BD-23715BCB656C}" destId="{759978AD-9CEB-49C0-AED1-0F6C3C0E825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52648-88C9-4ED9-B56C-72C817EBBA7B}">
      <dsp:nvSpPr>
        <dsp:cNvPr id="0" name=""/>
        <dsp:cNvSpPr/>
      </dsp:nvSpPr>
      <dsp:spPr>
        <a:xfrm>
          <a:off x="2327883" y="1488132"/>
          <a:ext cx="1648372" cy="1062335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569281" y="1643707"/>
        <a:ext cx="1165576" cy="751185"/>
      </dsp:txXfrm>
    </dsp:sp>
    <dsp:sp modelId="{0601E735-DCA3-47DB-AD89-CA695157B807}">
      <dsp:nvSpPr>
        <dsp:cNvPr id="0" name=""/>
        <dsp:cNvSpPr/>
      </dsp:nvSpPr>
      <dsp:spPr>
        <a:xfrm rot="16200000">
          <a:off x="3039747" y="1101965"/>
          <a:ext cx="224643" cy="361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073444" y="1207901"/>
        <a:ext cx="157250" cy="216715"/>
      </dsp:txXfrm>
    </dsp:sp>
    <dsp:sp modelId="{BDCE9CC9-9797-425E-A15B-EC2743CDB3A8}">
      <dsp:nvSpPr>
        <dsp:cNvPr id="0" name=""/>
        <dsp:cNvSpPr/>
      </dsp:nvSpPr>
      <dsp:spPr>
        <a:xfrm>
          <a:off x="2199569" y="1940"/>
          <a:ext cx="1905000" cy="106233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478550" y="157515"/>
        <a:ext cx="1347038" cy="751185"/>
      </dsp:txXfrm>
    </dsp:sp>
    <dsp:sp modelId="{915BE411-591D-47CE-A4A8-2DE1ED81F79A}">
      <dsp:nvSpPr>
        <dsp:cNvPr id="0" name=""/>
        <dsp:cNvSpPr/>
      </dsp:nvSpPr>
      <dsp:spPr>
        <a:xfrm rot="91395">
          <a:off x="4047703" y="1864832"/>
          <a:ext cx="173946" cy="361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047712" y="1936377"/>
        <a:ext cx="121762" cy="216715"/>
      </dsp:txXfrm>
    </dsp:sp>
    <dsp:sp modelId="{34E55923-9300-46AF-A9C3-20CC5F8CBBBB}">
      <dsp:nvSpPr>
        <dsp:cNvPr id="0" name=""/>
        <dsp:cNvSpPr/>
      </dsp:nvSpPr>
      <dsp:spPr>
        <a:xfrm>
          <a:off x="4302487" y="1544597"/>
          <a:ext cx="1945911" cy="10623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4587459" y="1700172"/>
        <a:ext cx="1375967" cy="751185"/>
      </dsp:txXfrm>
    </dsp:sp>
    <dsp:sp modelId="{108B64BC-5B2F-4B79-BCCC-0F4BE01DE8A3}">
      <dsp:nvSpPr>
        <dsp:cNvPr id="0" name=""/>
        <dsp:cNvSpPr/>
      </dsp:nvSpPr>
      <dsp:spPr>
        <a:xfrm rot="5400000">
          <a:off x="3039747" y="2575440"/>
          <a:ext cx="224643" cy="361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073444" y="2613983"/>
        <a:ext cx="157250" cy="216715"/>
      </dsp:txXfrm>
    </dsp:sp>
    <dsp:sp modelId="{8D28EBA6-B063-48A1-8560-466F704FADF2}">
      <dsp:nvSpPr>
        <dsp:cNvPr id="0" name=""/>
        <dsp:cNvSpPr/>
      </dsp:nvSpPr>
      <dsp:spPr>
        <a:xfrm>
          <a:off x="2141305" y="2974323"/>
          <a:ext cx="2021528" cy="1062335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437351" y="3129898"/>
        <a:ext cx="1429436" cy="751185"/>
      </dsp:txXfrm>
    </dsp:sp>
    <dsp:sp modelId="{F5C454DD-F95E-402D-AAD4-8A668AEDCA6E}">
      <dsp:nvSpPr>
        <dsp:cNvPr id="0" name=""/>
        <dsp:cNvSpPr/>
      </dsp:nvSpPr>
      <dsp:spPr>
        <a:xfrm rot="10807962">
          <a:off x="2010708" y="1836319"/>
          <a:ext cx="224141" cy="361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2077950" y="1908636"/>
        <a:ext cx="156899" cy="216715"/>
      </dsp:txXfrm>
    </dsp:sp>
    <dsp:sp modelId="{759978AD-9CEB-49C0-AED1-0F6C3C0E8256}">
      <dsp:nvSpPr>
        <dsp:cNvPr id="0" name=""/>
        <dsp:cNvSpPr/>
      </dsp:nvSpPr>
      <dsp:spPr>
        <a:xfrm>
          <a:off x="0" y="1483038"/>
          <a:ext cx="1904990" cy="1062335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78979" y="1638613"/>
        <a:ext cx="1347032" cy="751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2023E-DEB2-4143-8A3A-8714D02C0248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5A8E4-CC7D-48A0-B400-5075A6273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63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6"/>
            <a:ext cx="932688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37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201"/>
            <a:ext cx="987552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40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1"/>
            <a:ext cx="932688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8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1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1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56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53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62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360997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1"/>
            <a:ext cx="61341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435101"/>
            <a:ext cx="360997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4800600"/>
            <a:ext cx="658368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612775"/>
            <a:ext cx="658368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5367338"/>
            <a:ext cx="658368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5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600201"/>
            <a:ext cx="987552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4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39"/>
            <a:ext cx="246888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39"/>
            <a:ext cx="722376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27F56CE8-4FC1-4CCA-A0F4-500086E4B98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1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1"/>
            <a:ext cx="2560320" cy="365125"/>
          </a:xfrm>
          <a:prstGeom prst="rect">
            <a:avLst/>
          </a:prstGeom>
        </p:spPr>
        <p:txBody>
          <a:bodyPr/>
          <a:lstStyle/>
          <a:p>
            <a:fld id="{B01C3195-AF35-4BDD-8F78-DF2645A10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9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0" y="0"/>
            <a:ext cx="10972800" cy="6781800"/>
          </a:xfrm>
          <a:prstGeom prst="frame">
            <a:avLst>
              <a:gd name="adj1" fmla="val 702"/>
            </a:avLst>
          </a:prstGeom>
          <a:solidFill>
            <a:srgbClr val="E527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8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196795"/>
            <a:ext cx="281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2514600"/>
            <a:ext cx="36195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4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80998"/>
            <a:ext cx="4267200" cy="609600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মোছাঃ </a:t>
            </a:r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 খাতুন</a:t>
            </a:r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পাইকশা সরকারি প্রাথমিক বিদ্যালয়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কামারখন্দ</a:t>
            </a:r>
            <a:r>
              <a:rPr lang="bn-IN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সিরাজগঞ্জ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172200" y="380999"/>
            <a:ext cx="4267200" cy="609600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শ্রেণিঃ৫ম</a:t>
            </a:r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বিজ্ঞান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অধ্যায়ঃ ১০ (আমাদের জীবনে তথ্য) 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তথ্য সংগ্রহ,সংরক্ষণ ও বিনিময়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সময়ঃ ৫০মিনিট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369" y="609600"/>
            <a:ext cx="794861" cy="1618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508371"/>
            <a:ext cx="1752600" cy="1752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9952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310" y="1981199"/>
            <a:ext cx="3706090" cy="2626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86200" y="23666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দুইটি ভাল করে দেখি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78213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করছে?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8790" y="4836678"/>
            <a:ext cx="1575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 পড়ছে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1981198"/>
            <a:ext cx="3810000" cy="2626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705600" y="4867455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 দেখছে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5867400"/>
            <a:ext cx="929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 পড়া ও টেলিভিশন দেখার মাধ্যমে আমরা তথ্য সংগ্রহ করতে পারি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93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9273" y="3048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 আজকে পড়ব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508" y="2514600"/>
            <a:ext cx="3369837" cy="2524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909454" y="1505634"/>
            <a:ext cx="5073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সংগ্রহ, সংরক্ষণ ও বিনিময়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93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1524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5900" y="2209800"/>
            <a:ext cx="861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১১.২.১ ইন্টারনেট ব্যবহারের মাধ্যমে তথ্য সংগেহ করতে পারবে ও সংগৃহিত তথ্য শ্রেণিতে উপস্থাপন করতে পারবে।                  ১১.২.২ সংগৃহিত তথ্য সংরক্ষণের উপায় বলতে পারবে।         ১১.২.৩ প্রযুক্তি ব্যবহার করে সহপাঠী ও অন্যদের সাথে তথ্য বিনিময় করতে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232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1524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কিছু ছবি দেখি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1752600"/>
            <a:ext cx="3886200" cy="3117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1752600"/>
            <a:ext cx="3886200" cy="3117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733800" y="949036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কী করছে?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727" y="4990888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খবরের কাগজ পড়ছে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4200" y="5007857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রেডিও শুনছে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58674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খবরের কাগজ পড়া ও রেডিও শোনার মাধ্যমে আমরা বিভিন্ন তথ্য পেতে পারি।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78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1524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আরো কিছু ছবি দেখি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824" y="2514600"/>
            <a:ext cx="3082976" cy="18596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2611582"/>
            <a:ext cx="3129643" cy="1762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0" y="2611582"/>
            <a:ext cx="2467670" cy="17626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62400" y="1093066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এগুলোর নাম কী জান?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32411" y="4842162"/>
            <a:ext cx="5402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এগুলো হলো ইন্টারনেট সার্চ ইঞ্জিন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1021" y="5903478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এই সার্চ ইঞ্জন ব্যবহার করে আমরা বিভিন্ন তথ্য পেতে পারি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34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2575" y="1614891"/>
            <a:ext cx="4391025" cy="3297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521732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দেখি ইন্টারনেট ব্যবহার করে আমরা কীভাবে তথ্য পেতে পারি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8551" y="3109506"/>
            <a:ext cx="1802993" cy="1802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5562600"/>
            <a:ext cx="1028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বিষয়ের তথ্য অনুসন্ধান করছি সে বিষয় সম্পর্কিত “ মূল শব্দটি”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“Search Bar” এ লিখে 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“Search” 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লেখাটিতে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 করি অথবা  “Enter key”তে চাপ দেই 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5411349"/>
            <a:ext cx="1021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সার্চ ইঞ্জিনে ওয়েবসাইটের যে তালিকাটি এসেছে সেখান থেকে ওয়েবসাইট বেছে নিয়ে প্রয়োজনীয় তথ্য সংগ্রহ করি 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86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4850" y="152400"/>
            <a:ext cx="186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524000"/>
            <a:ext cx="4236803" cy="281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5624715"/>
            <a:ext cx="967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ব্যবহার করে যেকোন একটি তথ্য সংগ্রহ কর ও সংগৃহিত তথ্যটি শ্রেণিতে উপস্থাপন কর।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91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" y="1572490"/>
            <a:ext cx="4305300" cy="3245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1600200"/>
            <a:ext cx="4218214" cy="3245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04507" y="3048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এখানে কী করা হচ্ছে বলতে পার?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900" y="5766375"/>
            <a:ext cx="9410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থেকে প্রাপ্ত তথ্যটি খাতায় লিখে বা ছবি তুলে সংরক্ষণ করা হচ্ছে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3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981200"/>
            <a:ext cx="457200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3600" y="698212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এছাড়াও তথ্যটি ভিডিও রেকর্ড করে সংরক্ষণ করতে পারি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6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524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আরো কিছু তথ্য সংরক্ষণ প্রযুক্তির নাম জেনে নেই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200" y="1979468"/>
            <a:ext cx="3200400" cy="2857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000" y="1979468"/>
            <a:ext cx="3200401" cy="28575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5105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পেনড্রাইভ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0" y="5105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 কার্ড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62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304800"/>
            <a:ext cx="69926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আরো কিছু তথ্য সংরক্ষণ প্রযুক্তির নাম জেনে নেই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1676400"/>
            <a:ext cx="3429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340" y="1676400"/>
            <a:ext cx="3492661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305050" y="5300990"/>
            <a:ext cx="1714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 কার্ড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3800" y="5270212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ডিভিডি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5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47575714"/>
              </p:ext>
            </p:extLst>
          </p:nvPr>
        </p:nvGraphicFramePr>
        <p:xfrm>
          <a:off x="2299855" y="2273587"/>
          <a:ext cx="6324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24400" y="153842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49071" y="738617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চারটি তথ্য সংরক্ষণ প্রযুক্তির নাম লেখ।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4114" y="2630269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পেনড্রাইভ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9071" y="3953707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ডিভিডি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4875" y="5562600"/>
            <a:ext cx="1662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 কার্ড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4041069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সিডি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2891" y="3861375"/>
            <a:ext cx="1413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সংরক্ষণ প্রযুক্তি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8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1571625"/>
            <a:ext cx="3886199" cy="3648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571625"/>
            <a:ext cx="3886199" cy="3648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86200" y="396949"/>
            <a:ext cx="377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দেখতে পাচ্ছ?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57004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টেলিফোন ও চিঠির মাধ্যমে তথ্য বিনিময় করছে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2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981198"/>
            <a:ext cx="3711639" cy="3581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0566" y="1981199"/>
            <a:ext cx="3569660" cy="3429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124200" y="53340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 কী দেখতে পাচ্ছ?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5853545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এসএমএস ও ইমেইল এর মাধ্যমে বার্তা পাঠানো হচ্ছে।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7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900" y="1773382"/>
            <a:ext cx="35814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276600" y="609600"/>
            <a:ext cx="43813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দেখতে পাচ্ছ?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7473" y="6019800"/>
            <a:ext cx="9074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 যোগাযোগ মাধ্যম ফেসবুক ও টুইটার এর মাধ্যমে তথ্য বিনিময় হচ্ছে।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63" y="1752600"/>
            <a:ext cx="380307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1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9600" y="228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507068"/>
            <a:ext cx="3228975" cy="2750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0200" y="53340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জানা দুইটি প্রযুক্তি ব্যবহার করে বন্ধুদের সাথে তথ্য বিনিময় কর।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02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221673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362200"/>
            <a:ext cx="415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১। তিনটি সার্চ ইঞ্জিনের নাম বল?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327660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২।তথ্য সংরক্ষণ প্রযুক্তির চারটি উপায় বল।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4203926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৩।তুমি তোমার বন্ধুদের সাথে তথ্য বিনিময় করতে যে প্রযুক্তি ব্যবহার করবে তার তিনটি নাম বল।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071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228600"/>
            <a:ext cx="247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9891" y="2057400"/>
            <a:ext cx="4171950" cy="26001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1066" y="5562599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তথ্য বিনিময় করার জন্য আর কী কী প্রযুক্তি ব্যবহার হতে পারে বলে তুমি মনে কর তার একটি তালিকা তৈরি করবে।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58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197078"/>
            <a:ext cx="417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এখানেই শেষ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14887" y="858567"/>
            <a:ext cx="1857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86000"/>
            <a:ext cx="5335266" cy="3171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221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419</Words>
  <Application>Microsoft Office PowerPoint</Application>
  <PresentationFormat>Custom</PresentationFormat>
  <Paragraphs>58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DPE</cp:lastModifiedBy>
  <cp:revision>41</cp:revision>
  <dcterms:created xsi:type="dcterms:W3CDTF">2019-05-31T04:07:36Z</dcterms:created>
  <dcterms:modified xsi:type="dcterms:W3CDTF">2019-10-17T05:30:49Z</dcterms:modified>
</cp:coreProperties>
</file>