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7" r:id="rId9"/>
    <p:sldId id="268" r:id="rId10"/>
    <p:sldId id="276" r:id="rId11"/>
    <p:sldId id="270" r:id="rId12"/>
    <p:sldId id="272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39" d="100"/>
          <a:sy n="39" d="100"/>
        </p:scale>
        <p:origin x="1516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4867-974C-4349-AF7C-2E4CB325092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D3D1-E4EA-42FD-A63C-C565AA190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95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9606-4C25-4AD5-8EFF-BCD02C7D392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F5E56-09D7-4C58-BEB4-C569AB20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43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রক্তরস - 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 তরল অংশকে রক্তরস বা প্লাজমা বলে।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 শতকরা ৯০ভাগ পানি ও ১০ভাগ বিভিন্ন জৈব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অজৈব পদার্থ বিদ্যমান। জৈব পদার্থ যেমন – গ্লুকোজ, ভিটামিন,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ইত্যাদি। অজৈব পদার্থ যেমন – সোডিয়াম, পটাসিয়াম, ক্যালসিয়াম ইত্যাদি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রক্তকণিকা- 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রক্তরসের মধ্য ছড়ানো বিভিন্ন ধরনের কণিকাই রক্তকণিকা। যেমন-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লোহিত রক্তকণিকা  ২। শ্বেত রক্তকণিকা  ৩। অনুচক্রিকা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829F-AA2E-42F3-AAA9-AF57C72892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56CE-CBDD-43B0-87FE-15073870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976" y="486905"/>
            <a:ext cx="8001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শুভেচ্ছা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76" y="2198678"/>
            <a:ext cx="80010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3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6155" y="2357494"/>
            <a:ext cx="10019900" cy="38315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IN" sz="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কণিকার ২টি করে </a:t>
            </a:r>
            <a:endParaRPr lang="bn-IN" sz="5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r>
              <a:rPr lang="bn-IN" sz="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করে একটি পোস্টার </a:t>
            </a:r>
            <a:endParaRPr lang="bn-IN" sz="5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 </a:t>
            </a:r>
            <a:r>
              <a:rPr lang="bn-IN" sz="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5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6696" y="333488"/>
            <a:ext cx="4378363" cy="10972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02613"/>
              </p:ext>
            </p:extLst>
          </p:nvPr>
        </p:nvGraphicFramePr>
        <p:xfrm>
          <a:off x="387275" y="892176"/>
          <a:ext cx="11682805" cy="5735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351"/>
                <a:gridCol w="2657139"/>
                <a:gridCol w="3861995"/>
                <a:gridCol w="2560320"/>
              </a:tblGrid>
              <a:tr h="955964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36724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নিউক্লিয়াস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36724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36724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হিমোগ্লোবিন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36724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32923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৫।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57742" b="45208"/>
          <a:stretch/>
        </p:blipFill>
        <p:spPr bwMode="auto">
          <a:xfrm>
            <a:off x="3954384" y="972430"/>
            <a:ext cx="685800" cy="5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5510" r="3667" b="42838"/>
          <a:stretch/>
        </p:blipFill>
        <p:spPr bwMode="auto">
          <a:xfrm>
            <a:off x="7520621" y="1148932"/>
            <a:ext cx="685801" cy="5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11387088" y="1194066"/>
            <a:ext cx="457200" cy="5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10929888" y="1194065"/>
            <a:ext cx="457200" cy="4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9912024" y="1148966"/>
            <a:ext cx="818729" cy="6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7068" y="2052661"/>
            <a:ext cx="175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4892" y="2094741"/>
            <a:ext cx="218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2647" y="2073228"/>
            <a:ext cx="112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20683" y="2991491"/>
            <a:ext cx="99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2208" y="2921526"/>
            <a:ext cx="246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028" y="2880682"/>
            <a:ext cx="160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দ্বি-অবতল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2762" y="3875783"/>
            <a:ext cx="128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4264" y="4714602"/>
            <a:ext cx="207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কিউবিক মিমি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লক্ষ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4892" y="5761002"/>
            <a:ext cx="3558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 ধ্বংস ও এন্টিবডি তৈরি </a:t>
            </a:r>
            <a:endParaRPr lang="en-GB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0129" y="3960123"/>
            <a:ext cx="188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4264" y="5836806"/>
            <a:ext cx="226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BD" sz="2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</a:t>
            </a:r>
            <a:r>
              <a:rPr lang="bn-BD" sz="2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পরিবহণ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9919" y="3760068"/>
            <a:ext cx="251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0683" y="5867585"/>
            <a:ext cx="195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জমাট বাঁধা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5221" y="4775924"/>
            <a:ext cx="284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কিউবিক মিমি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৫-১০ হাজার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88245" y="4714602"/>
            <a:ext cx="2485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কিউবিক মিমি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৫০ হাজার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93325" y="272955"/>
            <a:ext cx="7206018" cy="4981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রক্তকণিকার বৈশিষ্ট্য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31663" y="50939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8998" y="161365"/>
            <a:ext cx="3901440" cy="768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bn-IN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য়ণ</a:t>
            </a:r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53" y="2017970"/>
            <a:ext cx="2038252" cy="129538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50" y="2063688"/>
            <a:ext cx="2685229" cy="11286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42" y="2017970"/>
            <a:ext cx="1786260" cy="11286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3487" y="1306621"/>
            <a:ext cx="1148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 এবং নিম্নের প্রশ্নগুলোর উত্তর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033" y="3378373"/>
            <a:ext cx="21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1850" y="3313355"/>
            <a:ext cx="21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9286" y="3261824"/>
            <a:ext cx="21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913" y="4206240"/>
            <a:ext cx="11317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রক্ত কী?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রক্ত রস বলতে কী বুঝায়?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২ নং চিত্রের বৈশিষ্ট্যগুলো ব্যাখ্যা কর।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১ নং চিত্র এবং ৩ নং চিত্রের পার্থক্য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7272" y="339048"/>
            <a:ext cx="11281025" cy="62569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bn-BD" sz="10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10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গ্রুপ কয়টি ও কি কি? সংক্ষেপে বর্ণনা কর।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 flipV="1">
            <a:off x="875898" y="96493"/>
            <a:ext cx="1069366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7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96520" y="135740"/>
            <a:ext cx="2879156" cy="127917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2166" y="467597"/>
            <a:ext cx="281861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818090" y="1507340"/>
            <a:ext cx="5232399" cy="4893460"/>
          </a:xfrm>
          <a:prstGeom prst="horizontalScroll">
            <a:avLst>
              <a:gd name="adj" fmla="val 1201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শ্রেণি-9ম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3য় অধ্যায়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৪০ মিনিট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সংখ্যা-৬০ জন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20/10/2019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18" y="317634"/>
            <a:ext cx="2253112" cy="1501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520" y="1999595"/>
            <a:ext cx="6405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সাজাদ মিয়া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(আইসিটি)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 স্কুল এন্ড কলেজ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</a:t>
            </a:r>
            <a:r>
              <a:rPr lang="bn-BD" sz="4000" dirty="0" smtClean="0">
                <a:solidFill>
                  <a:srgbClr val="00206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01726015971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mdsajad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26" y="981531"/>
            <a:ext cx="4312117" cy="3969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00" y="502559"/>
            <a:ext cx="5130266" cy="42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88685" y="-174171"/>
            <a:ext cx="11742056" cy="294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10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0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1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66" y="1568283"/>
            <a:ext cx="10515600" cy="1325563"/>
          </a:xfrm>
        </p:spPr>
        <p:txBody>
          <a:bodyPr>
            <a:normAutofit/>
          </a:bodyPr>
          <a:lstStyle/>
          <a:p>
            <a:r>
              <a:rPr lang="bn-BD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</a:t>
            </a:r>
            <a:r>
              <a:rPr lang="bn-IN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রা------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4" y="3090289"/>
            <a:ext cx="11993078" cy="23768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কী তা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5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কণিকাগুলো বর্ণনা করতে পারবে।</a:t>
            </a:r>
            <a:endParaRPr lang="bn-BD" sz="5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কণিকার বৈশিষ্ঠগুলো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4405" y="150607"/>
            <a:ext cx="8003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2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" y="247664"/>
            <a:ext cx="6621083" cy="61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6880701" y="781402"/>
            <a:ext cx="5241544" cy="4685186"/>
            <a:chOff x="6880701" y="781402"/>
            <a:chExt cx="5241544" cy="46851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701" y="781402"/>
              <a:ext cx="3027612" cy="468518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940154" y="2209595"/>
              <a:ext cx="2182091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রক্তসর</a:t>
              </a:r>
              <a:endPara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70400" y="3985185"/>
              <a:ext cx="2251845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রক্তকণিকা</a:t>
              </a:r>
              <a:r>
                <a:rPr lang="bn-BD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7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844" y="323563"/>
            <a:ext cx="3205214" cy="851118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4427" y="251350"/>
            <a:ext cx="415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9707" y="2431978"/>
            <a:ext cx="9397826" cy="2123658"/>
            <a:chOff x="939707" y="2431978"/>
            <a:chExt cx="9397826" cy="2123658"/>
          </a:xfrm>
        </p:grpSpPr>
        <p:grpSp>
          <p:nvGrpSpPr>
            <p:cNvPr id="3" name="Group 2"/>
            <p:cNvGrpSpPr/>
            <p:nvPr/>
          </p:nvGrpSpPr>
          <p:grpSpPr>
            <a:xfrm>
              <a:off x="939708" y="2431978"/>
              <a:ext cx="9397825" cy="2123658"/>
              <a:chOff x="939708" y="2431978"/>
              <a:chExt cx="9397825" cy="212365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15093" y="2431978"/>
                <a:ext cx="902244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 কী?</a:t>
                </a:r>
              </a:p>
              <a:p>
                <a:r>
                  <a:rPr lang="bn-IN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 উপাদান কয়টি ও কি কি?</a:t>
                </a:r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39708" y="2820378"/>
                <a:ext cx="375385" cy="36896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939707" y="3800677"/>
              <a:ext cx="375385" cy="3689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1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203200"/>
            <a:ext cx="10261600" cy="6492240"/>
          </a:xfrm>
        </p:spPr>
      </p:pic>
      <p:sp>
        <p:nvSpPr>
          <p:cNvPr id="6" name="Freeform 5"/>
          <p:cNvSpPr/>
          <p:nvPr/>
        </p:nvSpPr>
        <p:spPr>
          <a:xfrm>
            <a:off x="5186149" y="1241947"/>
            <a:ext cx="859809" cy="781097"/>
          </a:xfrm>
          <a:custGeom>
            <a:avLst/>
            <a:gdLst>
              <a:gd name="connsiteX0" fmla="*/ 846161 w 859809"/>
              <a:gd name="connsiteY0" fmla="*/ 327546 h 781097"/>
              <a:gd name="connsiteX1" fmla="*/ 818865 w 859809"/>
              <a:gd name="connsiteY1" fmla="*/ 259307 h 781097"/>
              <a:gd name="connsiteX2" fmla="*/ 777922 w 859809"/>
              <a:gd name="connsiteY2" fmla="*/ 245660 h 781097"/>
              <a:gd name="connsiteX3" fmla="*/ 736979 w 859809"/>
              <a:gd name="connsiteY3" fmla="*/ 218364 h 781097"/>
              <a:gd name="connsiteX4" fmla="*/ 696036 w 859809"/>
              <a:gd name="connsiteY4" fmla="*/ 136478 h 781097"/>
              <a:gd name="connsiteX5" fmla="*/ 682388 w 859809"/>
              <a:gd name="connsiteY5" fmla="*/ 95534 h 781097"/>
              <a:gd name="connsiteX6" fmla="*/ 641445 w 859809"/>
              <a:gd name="connsiteY6" fmla="*/ 81887 h 781097"/>
              <a:gd name="connsiteX7" fmla="*/ 600501 w 859809"/>
              <a:gd name="connsiteY7" fmla="*/ 54591 h 781097"/>
              <a:gd name="connsiteX8" fmla="*/ 491319 w 859809"/>
              <a:gd name="connsiteY8" fmla="*/ 27296 h 781097"/>
              <a:gd name="connsiteX9" fmla="*/ 368489 w 859809"/>
              <a:gd name="connsiteY9" fmla="*/ 0 h 781097"/>
              <a:gd name="connsiteX10" fmla="*/ 286603 w 859809"/>
              <a:gd name="connsiteY10" fmla="*/ 13648 h 781097"/>
              <a:gd name="connsiteX11" fmla="*/ 245659 w 859809"/>
              <a:gd name="connsiteY11" fmla="*/ 27296 h 781097"/>
              <a:gd name="connsiteX12" fmla="*/ 191068 w 859809"/>
              <a:gd name="connsiteY12" fmla="*/ 40943 h 781097"/>
              <a:gd name="connsiteX13" fmla="*/ 150125 w 859809"/>
              <a:gd name="connsiteY13" fmla="*/ 68239 h 781097"/>
              <a:gd name="connsiteX14" fmla="*/ 109182 w 859809"/>
              <a:gd name="connsiteY14" fmla="*/ 81887 h 781097"/>
              <a:gd name="connsiteX15" fmla="*/ 81886 w 859809"/>
              <a:gd name="connsiteY15" fmla="*/ 122830 h 781097"/>
              <a:gd name="connsiteX16" fmla="*/ 40943 w 859809"/>
              <a:gd name="connsiteY16" fmla="*/ 150125 h 781097"/>
              <a:gd name="connsiteX17" fmla="*/ 27295 w 859809"/>
              <a:gd name="connsiteY17" fmla="*/ 204716 h 781097"/>
              <a:gd name="connsiteX18" fmla="*/ 13648 w 859809"/>
              <a:gd name="connsiteY18" fmla="*/ 245660 h 781097"/>
              <a:gd name="connsiteX19" fmla="*/ 0 w 859809"/>
              <a:gd name="connsiteY19" fmla="*/ 313899 h 781097"/>
              <a:gd name="connsiteX20" fmla="*/ 27295 w 859809"/>
              <a:gd name="connsiteY20" fmla="*/ 450376 h 781097"/>
              <a:gd name="connsiteX21" fmla="*/ 54591 w 859809"/>
              <a:gd name="connsiteY21" fmla="*/ 491319 h 781097"/>
              <a:gd name="connsiteX22" fmla="*/ 109182 w 859809"/>
              <a:gd name="connsiteY22" fmla="*/ 573206 h 781097"/>
              <a:gd name="connsiteX23" fmla="*/ 150125 w 859809"/>
              <a:gd name="connsiteY23" fmla="*/ 586854 h 781097"/>
              <a:gd name="connsiteX24" fmla="*/ 232012 w 859809"/>
              <a:gd name="connsiteY24" fmla="*/ 627797 h 781097"/>
              <a:gd name="connsiteX25" fmla="*/ 259307 w 859809"/>
              <a:gd name="connsiteY25" fmla="*/ 668740 h 781097"/>
              <a:gd name="connsiteX26" fmla="*/ 313898 w 859809"/>
              <a:gd name="connsiteY26" fmla="*/ 696036 h 781097"/>
              <a:gd name="connsiteX27" fmla="*/ 354842 w 859809"/>
              <a:gd name="connsiteY27" fmla="*/ 723331 h 781097"/>
              <a:gd name="connsiteX28" fmla="*/ 382137 w 859809"/>
              <a:gd name="connsiteY28" fmla="*/ 764275 h 781097"/>
              <a:gd name="connsiteX29" fmla="*/ 586854 w 859809"/>
              <a:gd name="connsiteY29" fmla="*/ 750627 h 781097"/>
              <a:gd name="connsiteX30" fmla="*/ 641445 w 859809"/>
              <a:gd name="connsiteY30" fmla="*/ 736979 h 781097"/>
              <a:gd name="connsiteX31" fmla="*/ 682388 w 859809"/>
              <a:gd name="connsiteY31" fmla="*/ 709684 h 781097"/>
              <a:gd name="connsiteX32" fmla="*/ 723331 w 859809"/>
              <a:gd name="connsiteY32" fmla="*/ 696036 h 781097"/>
              <a:gd name="connsiteX33" fmla="*/ 736979 w 859809"/>
              <a:gd name="connsiteY33" fmla="*/ 655093 h 781097"/>
              <a:gd name="connsiteX34" fmla="*/ 777922 w 859809"/>
              <a:gd name="connsiteY34" fmla="*/ 627797 h 781097"/>
              <a:gd name="connsiteX35" fmla="*/ 832513 w 859809"/>
              <a:gd name="connsiteY35" fmla="*/ 573206 h 781097"/>
              <a:gd name="connsiteX36" fmla="*/ 859809 w 859809"/>
              <a:gd name="connsiteY36" fmla="*/ 504967 h 781097"/>
              <a:gd name="connsiteX37" fmla="*/ 846161 w 859809"/>
              <a:gd name="connsiteY37" fmla="*/ 327546 h 7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9809" h="781097">
                <a:moveTo>
                  <a:pt x="846161" y="327546"/>
                </a:moveTo>
                <a:cubicBezTo>
                  <a:pt x="839337" y="286603"/>
                  <a:pt x="834549" y="278127"/>
                  <a:pt x="818865" y="259307"/>
                </a:cubicBezTo>
                <a:cubicBezTo>
                  <a:pt x="809655" y="248256"/>
                  <a:pt x="790789" y="252094"/>
                  <a:pt x="777922" y="245660"/>
                </a:cubicBezTo>
                <a:cubicBezTo>
                  <a:pt x="763251" y="238325"/>
                  <a:pt x="750627" y="227463"/>
                  <a:pt x="736979" y="218364"/>
                </a:cubicBezTo>
                <a:cubicBezTo>
                  <a:pt x="702673" y="115449"/>
                  <a:pt x="748950" y="242308"/>
                  <a:pt x="696036" y="136478"/>
                </a:cubicBezTo>
                <a:cubicBezTo>
                  <a:pt x="689602" y="123611"/>
                  <a:pt x="692561" y="105707"/>
                  <a:pt x="682388" y="95534"/>
                </a:cubicBezTo>
                <a:cubicBezTo>
                  <a:pt x="672216" y="85362"/>
                  <a:pt x="655093" y="86436"/>
                  <a:pt x="641445" y="81887"/>
                </a:cubicBezTo>
                <a:cubicBezTo>
                  <a:pt x="627797" y="72788"/>
                  <a:pt x="615172" y="61927"/>
                  <a:pt x="600501" y="54591"/>
                </a:cubicBezTo>
                <a:cubicBezTo>
                  <a:pt x="573440" y="41061"/>
                  <a:pt x="515795" y="31746"/>
                  <a:pt x="491319" y="27296"/>
                </a:cubicBezTo>
                <a:cubicBezTo>
                  <a:pt x="385640" y="8082"/>
                  <a:pt x="440677" y="24063"/>
                  <a:pt x="368489" y="0"/>
                </a:cubicBezTo>
                <a:cubicBezTo>
                  <a:pt x="341194" y="4549"/>
                  <a:pt x="313616" y="7645"/>
                  <a:pt x="286603" y="13648"/>
                </a:cubicBezTo>
                <a:cubicBezTo>
                  <a:pt x="272559" y="16769"/>
                  <a:pt x="259492" y="23344"/>
                  <a:pt x="245659" y="27296"/>
                </a:cubicBezTo>
                <a:cubicBezTo>
                  <a:pt x="227624" y="32449"/>
                  <a:pt x="209265" y="36394"/>
                  <a:pt x="191068" y="40943"/>
                </a:cubicBezTo>
                <a:cubicBezTo>
                  <a:pt x="177420" y="50042"/>
                  <a:pt x="164796" y="60903"/>
                  <a:pt x="150125" y="68239"/>
                </a:cubicBezTo>
                <a:cubicBezTo>
                  <a:pt x="137258" y="74673"/>
                  <a:pt x="120416" y="72900"/>
                  <a:pt x="109182" y="81887"/>
                </a:cubicBezTo>
                <a:cubicBezTo>
                  <a:pt x="96374" y="92134"/>
                  <a:pt x="93484" y="111232"/>
                  <a:pt x="81886" y="122830"/>
                </a:cubicBezTo>
                <a:cubicBezTo>
                  <a:pt x="70288" y="134428"/>
                  <a:pt x="54591" y="141027"/>
                  <a:pt x="40943" y="150125"/>
                </a:cubicBezTo>
                <a:cubicBezTo>
                  <a:pt x="36394" y="168322"/>
                  <a:pt x="32448" y="186681"/>
                  <a:pt x="27295" y="204716"/>
                </a:cubicBezTo>
                <a:cubicBezTo>
                  <a:pt x="23343" y="218549"/>
                  <a:pt x="17137" y="231703"/>
                  <a:pt x="13648" y="245660"/>
                </a:cubicBezTo>
                <a:cubicBezTo>
                  <a:pt x="8022" y="268164"/>
                  <a:pt x="4549" y="291153"/>
                  <a:pt x="0" y="313899"/>
                </a:cubicBezTo>
                <a:cubicBezTo>
                  <a:pt x="5028" y="349097"/>
                  <a:pt x="8241" y="412267"/>
                  <a:pt x="27295" y="450376"/>
                </a:cubicBezTo>
                <a:cubicBezTo>
                  <a:pt x="34630" y="465047"/>
                  <a:pt x="45492" y="477671"/>
                  <a:pt x="54591" y="491319"/>
                </a:cubicBezTo>
                <a:cubicBezTo>
                  <a:pt x="68900" y="534245"/>
                  <a:pt x="65369" y="543997"/>
                  <a:pt x="109182" y="573206"/>
                </a:cubicBezTo>
                <a:cubicBezTo>
                  <a:pt x="121152" y="581186"/>
                  <a:pt x="137258" y="580420"/>
                  <a:pt x="150125" y="586854"/>
                </a:cubicBezTo>
                <a:cubicBezTo>
                  <a:pt x="255949" y="639766"/>
                  <a:pt x="129100" y="593493"/>
                  <a:pt x="232012" y="627797"/>
                </a:cubicBezTo>
                <a:cubicBezTo>
                  <a:pt x="241110" y="641445"/>
                  <a:pt x="246706" y="658239"/>
                  <a:pt x="259307" y="668740"/>
                </a:cubicBezTo>
                <a:cubicBezTo>
                  <a:pt x="274936" y="681765"/>
                  <a:pt x="296234" y="685942"/>
                  <a:pt x="313898" y="696036"/>
                </a:cubicBezTo>
                <a:cubicBezTo>
                  <a:pt x="328140" y="704174"/>
                  <a:pt x="341194" y="714233"/>
                  <a:pt x="354842" y="723331"/>
                </a:cubicBezTo>
                <a:cubicBezTo>
                  <a:pt x="363940" y="736979"/>
                  <a:pt x="366908" y="758183"/>
                  <a:pt x="382137" y="764275"/>
                </a:cubicBezTo>
                <a:cubicBezTo>
                  <a:pt x="468910" y="798984"/>
                  <a:pt x="505963" y="772688"/>
                  <a:pt x="586854" y="750627"/>
                </a:cubicBezTo>
                <a:cubicBezTo>
                  <a:pt x="604950" y="745692"/>
                  <a:pt x="623248" y="741528"/>
                  <a:pt x="641445" y="736979"/>
                </a:cubicBezTo>
                <a:cubicBezTo>
                  <a:pt x="655093" y="727881"/>
                  <a:pt x="667717" y="717019"/>
                  <a:pt x="682388" y="709684"/>
                </a:cubicBezTo>
                <a:cubicBezTo>
                  <a:pt x="695255" y="703250"/>
                  <a:pt x="713159" y="706208"/>
                  <a:pt x="723331" y="696036"/>
                </a:cubicBezTo>
                <a:cubicBezTo>
                  <a:pt x="733503" y="685864"/>
                  <a:pt x="727992" y="666327"/>
                  <a:pt x="736979" y="655093"/>
                </a:cubicBezTo>
                <a:cubicBezTo>
                  <a:pt x="747226" y="642285"/>
                  <a:pt x="764274" y="636896"/>
                  <a:pt x="777922" y="627797"/>
                </a:cubicBezTo>
                <a:cubicBezTo>
                  <a:pt x="822405" y="494352"/>
                  <a:pt x="751637" y="670257"/>
                  <a:pt x="832513" y="573206"/>
                </a:cubicBezTo>
                <a:cubicBezTo>
                  <a:pt x="848197" y="554386"/>
                  <a:pt x="850710" y="527713"/>
                  <a:pt x="859809" y="504967"/>
                </a:cubicBezTo>
                <a:cubicBezTo>
                  <a:pt x="845463" y="318474"/>
                  <a:pt x="852985" y="368489"/>
                  <a:pt x="846161" y="32754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42850" y="3685736"/>
            <a:ext cx="1159583" cy="973188"/>
          </a:xfrm>
          <a:custGeom>
            <a:avLst/>
            <a:gdLst>
              <a:gd name="connsiteX0" fmla="*/ 849654 w 1159583"/>
              <a:gd name="connsiteY0" fmla="*/ 84406 h 973188"/>
              <a:gd name="connsiteX1" fmla="*/ 694910 w 1159583"/>
              <a:gd name="connsiteY1" fmla="*/ 42203 h 973188"/>
              <a:gd name="connsiteX2" fmla="*/ 638639 w 1159583"/>
              <a:gd name="connsiteY2" fmla="*/ 28135 h 973188"/>
              <a:gd name="connsiteX3" fmla="*/ 483894 w 1159583"/>
              <a:gd name="connsiteY3" fmla="*/ 14068 h 973188"/>
              <a:gd name="connsiteX4" fmla="*/ 413556 w 1159583"/>
              <a:gd name="connsiteY4" fmla="*/ 0 h 973188"/>
              <a:gd name="connsiteX5" fmla="*/ 272879 w 1159583"/>
              <a:gd name="connsiteY5" fmla="*/ 28135 h 973188"/>
              <a:gd name="connsiteX6" fmla="*/ 160337 w 1159583"/>
              <a:gd name="connsiteY6" fmla="*/ 56271 h 973188"/>
              <a:gd name="connsiteX7" fmla="*/ 132202 w 1159583"/>
              <a:gd name="connsiteY7" fmla="*/ 98474 h 973188"/>
              <a:gd name="connsiteX8" fmla="*/ 118134 w 1159583"/>
              <a:gd name="connsiteY8" fmla="*/ 140677 h 973188"/>
              <a:gd name="connsiteX9" fmla="*/ 75931 w 1159583"/>
              <a:gd name="connsiteY9" fmla="*/ 168812 h 973188"/>
              <a:gd name="connsiteX10" fmla="*/ 61864 w 1159583"/>
              <a:gd name="connsiteY10" fmla="*/ 225083 h 973188"/>
              <a:gd name="connsiteX11" fmla="*/ 89999 w 1159583"/>
              <a:gd name="connsiteY11" fmla="*/ 253219 h 973188"/>
              <a:gd name="connsiteX12" fmla="*/ 104067 w 1159583"/>
              <a:gd name="connsiteY12" fmla="*/ 295422 h 973188"/>
              <a:gd name="connsiteX13" fmla="*/ 89999 w 1159583"/>
              <a:gd name="connsiteY13" fmla="*/ 422031 h 973188"/>
              <a:gd name="connsiteX14" fmla="*/ 5593 w 1159583"/>
              <a:gd name="connsiteY14" fmla="*/ 436099 h 973188"/>
              <a:gd name="connsiteX15" fmla="*/ 19660 w 1159583"/>
              <a:gd name="connsiteY15" fmla="*/ 506437 h 973188"/>
              <a:gd name="connsiteX16" fmla="*/ 47796 w 1159583"/>
              <a:gd name="connsiteY16" fmla="*/ 534572 h 973188"/>
              <a:gd name="connsiteX17" fmla="*/ 89999 w 1159583"/>
              <a:gd name="connsiteY17" fmla="*/ 590843 h 973188"/>
              <a:gd name="connsiteX18" fmla="*/ 174405 w 1159583"/>
              <a:gd name="connsiteY18" fmla="*/ 689317 h 973188"/>
              <a:gd name="connsiteX19" fmla="*/ 216608 w 1159583"/>
              <a:gd name="connsiteY19" fmla="*/ 717452 h 973188"/>
              <a:gd name="connsiteX20" fmla="*/ 230676 w 1159583"/>
              <a:gd name="connsiteY20" fmla="*/ 787791 h 973188"/>
              <a:gd name="connsiteX21" fmla="*/ 315082 w 1159583"/>
              <a:gd name="connsiteY21" fmla="*/ 815926 h 973188"/>
              <a:gd name="connsiteX22" fmla="*/ 357285 w 1159583"/>
              <a:gd name="connsiteY22" fmla="*/ 886265 h 973188"/>
              <a:gd name="connsiteX23" fmla="*/ 413556 w 1159583"/>
              <a:gd name="connsiteY23" fmla="*/ 956603 h 973188"/>
              <a:gd name="connsiteX24" fmla="*/ 469827 w 1159583"/>
              <a:gd name="connsiteY24" fmla="*/ 970671 h 973188"/>
              <a:gd name="connsiteX25" fmla="*/ 694910 w 1159583"/>
              <a:gd name="connsiteY25" fmla="*/ 956603 h 973188"/>
              <a:gd name="connsiteX26" fmla="*/ 751180 w 1159583"/>
              <a:gd name="connsiteY26" fmla="*/ 942535 h 973188"/>
              <a:gd name="connsiteX27" fmla="*/ 891857 w 1159583"/>
              <a:gd name="connsiteY27" fmla="*/ 928468 h 973188"/>
              <a:gd name="connsiteX28" fmla="*/ 1018467 w 1159583"/>
              <a:gd name="connsiteY28" fmla="*/ 914400 h 973188"/>
              <a:gd name="connsiteX29" fmla="*/ 905925 w 1159583"/>
              <a:gd name="connsiteY29" fmla="*/ 942535 h 973188"/>
              <a:gd name="connsiteX30" fmla="*/ 962196 w 1159583"/>
              <a:gd name="connsiteY30" fmla="*/ 928468 h 973188"/>
              <a:gd name="connsiteX31" fmla="*/ 1004399 w 1159583"/>
              <a:gd name="connsiteY31" fmla="*/ 914400 h 973188"/>
              <a:gd name="connsiteX32" fmla="*/ 1032534 w 1159583"/>
              <a:gd name="connsiteY32" fmla="*/ 872197 h 973188"/>
              <a:gd name="connsiteX33" fmla="*/ 1116940 w 1159583"/>
              <a:gd name="connsiteY33" fmla="*/ 801859 h 973188"/>
              <a:gd name="connsiteX34" fmla="*/ 1145076 w 1159583"/>
              <a:gd name="connsiteY34" fmla="*/ 773723 h 973188"/>
              <a:gd name="connsiteX35" fmla="*/ 1159144 w 1159583"/>
              <a:gd name="connsiteY35" fmla="*/ 731520 h 973188"/>
              <a:gd name="connsiteX36" fmla="*/ 1131008 w 1159583"/>
              <a:gd name="connsiteY36" fmla="*/ 703385 h 973188"/>
              <a:gd name="connsiteX37" fmla="*/ 1018467 w 1159583"/>
              <a:gd name="connsiteY37" fmla="*/ 689317 h 973188"/>
              <a:gd name="connsiteX38" fmla="*/ 976264 w 1159583"/>
              <a:gd name="connsiteY38" fmla="*/ 675249 h 973188"/>
              <a:gd name="connsiteX39" fmla="*/ 905925 w 1159583"/>
              <a:gd name="connsiteY39" fmla="*/ 661182 h 973188"/>
              <a:gd name="connsiteX40" fmla="*/ 891857 w 1159583"/>
              <a:gd name="connsiteY40" fmla="*/ 618979 h 973188"/>
              <a:gd name="connsiteX41" fmla="*/ 807451 w 1159583"/>
              <a:gd name="connsiteY41" fmla="*/ 562708 h 973188"/>
              <a:gd name="connsiteX42" fmla="*/ 723045 w 1159583"/>
              <a:gd name="connsiteY42" fmla="*/ 450166 h 973188"/>
              <a:gd name="connsiteX43" fmla="*/ 737113 w 1159583"/>
              <a:gd name="connsiteY43" fmla="*/ 182880 h 973188"/>
              <a:gd name="connsiteX44" fmla="*/ 807451 w 1159583"/>
              <a:gd name="connsiteY44" fmla="*/ 112542 h 973188"/>
              <a:gd name="connsiteX45" fmla="*/ 863722 w 1159583"/>
              <a:gd name="connsiteY45" fmla="*/ 84406 h 973188"/>
              <a:gd name="connsiteX46" fmla="*/ 849654 w 1159583"/>
              <a:gd name="connsiteY46" fmla="*/ 84406 h 97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59583" h="973188">
                <a:moveTo>
                  <a:pt x="849654" y="84406"/>
                </a:moveTo>
                <a:cubicBezTo>
                  <a:pt x="821519" y="77372"/>
                  <a:pt x="814214" y="68716"/>
                  <a:pt x="694910" y="42203"/>
                </a:cubicBezTo>
                <a:cubicBezTo>
                  <a:pt x="676036" y="38009"/>
                  <a:pt x="657804" y="30690"/>
                  <a:pt x="638639" y="28135"/>
                </a:cubicBezTo>
                <a:cubicBezTo>
                  <a:pt x="587299" y="21290"/>
                  <a:pt x="535476" y="18757"/>
                  <a:pt x="483894" y="14068"/>
                </a:cubicBezTo>
                <a:cubicBezTo>
                  <a:pt x="460448" y="9379"/>
                  <a:pt x="437466" y="0"/>
                  <a:pt x="413556" y="0"/>
                </a:cubicBezTo>
                <a:cubicBezTo>
                  <a:pt x="310168" y="0"/>
                  <a:pt x="342171" y="10812"/>
                  <a:pt x="272879" y="28135"/>
                </a:cubicBezTo>
                <a:lnTo>
                  <a:pt x="160337" y="56271"/>
                </a:lnTo>
                <a:cubicBezTo>
                  <a:pt x="150959" y="70339"/>
                  <a:pt x="139763" y="83352"/>
                  <a:pt x="132202" y="98474"/>
                </a:cubicBezTo>
                <a:cubicBezTo>
                  <a:pt x="125570" y="111737"/>
                  <a:pt x="127397" y="129098"/>
                  <a:pt x="118134" y="140677"/>
                </a:cubicBezTo>
                <a:cubicBezTo>
                  <a:pt x="107572" y="153879"/>
                  <a:pt x="89999" y="159434"/>
                  <a:pt x="75931" y="168812"/>
                </a:cubicBezTo>
                <a:cubicBezTo>
                  <a:pt x="71242" y="187569"/>
                  <a:pt x="58685" y="206012"/>
                  <a:pt x="61864" y="225083"/>
                </a:cubicBezTo>
                <a:cubicBezTo>
                  <a:pt x="64044" y="238166"/>
                  <a:pt x="83175" y="241846"/>
                  <a:pt x="89999" y="253219"/>
                </a:cubicBezTo>
                <a:cubicBezTo>
                  <a:pt x="97628" y="265935"/>
                  <a:pt x="99378" y="281354"/>
                  <a:pt x="104067" y="295422"/>
                </a:cubicBezTo>
                <a:cubicBezTo>
                  <a:pt x="99378" y="337625"/>
                  <a:pt x="114350" y="387244"/>
                  <a:pt x="89999" y="422031"/>
                </a:cubicBezTo>
                <a:cubicBezTo>
                  <a:pt x="73642" y="445398"/>
                  <a:pt x="23853" y="414187"/>
                  <a:pt x="5593" y="436099"/>
                </a:cubicBezTo>
                <a:cubicBezTo>
                  <a:pt x="-9714" y="454467"/>
                  <a:pt x="10241" y="484460"/>
                  <a:pt x="19660" y="506437"/>
                </a:cubicBezTo>
                <a:cubicBezTo>
                  <a:pt x="24885" y="518628"/>
                  <a:pt x="39305" y="524383"/>
                  <a:pt x="47796" y="534572"/>
                </a:cubicBezTo>
                <a:cubicBezTo>
                  <a:pt x="62806" y="552584"/>
                  <a:pt x="75931" y="572086"/>
                  <a:pt x="89999" y="590843"/>
                </a:cubicBezTo>
                <a:cubicBezTo>
                  <a:pt x="124248" y="693591"/>
                  <a:pt x="89362" y="668056"/>
                  <a:pt x="174405" y="689317"/>
                </a:cubicBezTo>
                <a:cubicBezTo>
                  <a:pt x="188473" y="698695"/>
                  <a:pt x="208220" y="702772"/>
                  <a:pt x="216608" y="717452"/>
                </a:cubicBezTo>
                <a:cubicBezTo>
                  <a:pt x="228471" y="738212"/>
                  <a:pt x="213769" y="770884"/>
                  <a:pt x="230676" y="787791"/>
                </a:cubicBezTo>
                <a:cubicBezTo>
                  <a:pt x="251647" y="808762"/>
                  <a:pt x="315082" y="815926"/>
                  <a:pt x="315082" y="815926"/>
                </a:cubicBezTo>
                <a:cubicBezTo>
                  <a:pt x="339513" y="889217"/>
                  <a:pt x="313147" y="831092"/>
                  <a:pt x="357285" y="886265"/>
                </a:cubicBezTo>
                <a:cubicBezTo>
                  <a:pt x="370539" y="902833"/>
                  <a:pt x="390909" y="945280"/>
                  <a:pt x="413556" y="956603"/>
                </a:cubicBezTo>
                <a:cubicBezTo>
                  <a:pt x="430849" y="965249"/>
                  <a:pt x="451070" y="965982"/>
                  <a:pt x="469827" y="970671"/>
                </a:cubicBezTo>
                <a:cubicBezTo>
                  <a:pt x="544855" y="965982"/>
                  <a:pt x="620109" y="964083"/>
                  <a:pt x="694910" y="956603"/>
                </a:cubicBezTo>
                <a:cubicBezTo>
                  <a:pt x="714148" y="954679"/>
                  <a:pt x="732040" y="945269"/>
                  <a:pt x="751180" y="942535"/>
                </a:cubicBezTo>
                <a:cubicBezTo>
                  <a:pt x="797833" y="935870"/>
                  <a:pt x="844990" y="933401"/>
                  <a:pt x="891857" y="928468"/>
                </a:cubicBezTo>
                <a:lnTo>
                  <a:pt x="1018467" y="914400"/>
                </a:lnTo>
                <a:cubicBezTo>
                  <a:pt x="994481" y="950377"/>
                  <a:pt x="973314" y="1009924"/>
                  <a:pt x="905925" y="942535"/>
                </a:cubicBezTo>
                <a:cubicBezTo>
                  <a:pt x="892254" y="928864"/>
                  <a:pt x="943606" y="933779"/>
                  <a:pt x="962196" y="928468"/>
                </a:cubicBezTo>
                <a:cubicBezTo>
                  <a:pt x="976454" y="924394"/>
                  <a:pt x="990331" y="919089"/>
                  <a:pt x="1004399" y="914400"/>
                </a:cubicBezTo>
                <a:cubicBezTo>
                  <a:pt x="1013777" y="900332"/>
                  <a:pt x="1021972" y="885399"/>
                  <a:pt x="1032534" y="872197"/>
                </a:cubicBezTo>
                <a:cubicBezTo>
                  <a:pt x="1057983" y="840386"/>
                  <a:pt x="1084116" y="829212"/>
                  <a:pt x="1116940" y="801859"/>
                </a:cubicBezTo>
                <a:cubicBezTo>
                  <a:pt x="1127129" y="793368"/>
                  <a:pt x="1135697" y="783102"/>
                  <a:pt x="1145076" y="773723"/>
                </a:cubicBezTo>
                <a:cubicBezTo>
                  <a:pt x="1149765" y="759655"/>
                  <a:pt x="1162052" y="746061"/>
                  <a:pt x="1159144" y="731520"/>
                </a:cubicBezTo>
                <a:cubicBezTo>
                  <a:pt x="1156543" y="718514"/>
                  <a:pt x="1143712" y="707196"/>
                  <a:pt x="1131008" y="703385"/>
                </a:cubicBezTo>
                <a:cubicBezTo>
                  <a:pt x="1094797" y="692522"/>
                  <a:pt x="1055981" y="694006"/>
                  <a:pt x="1018467" y="689317"/>
                </a:cubicBezTo>
                <a:cubicBezTo>
                  <a:pt x="1004399" y="684628"/>
                  <a:pt x="990650" y="678845"/>
                  <a:pt x="976264" y="675249"/>
                </a:cubicBezTo>
                <a:cubicBezTo>
                  <a:pt x="953067" y="669450"/>
                  <a:pt x="925820" y="674445"/>
                  <a:pt x="905925" y="661182"/>
                </a:cubicBezTo>
                <a:cubicBezTo>
                  <a:pt x="893587" y="652957"/>
                  <a:pt x="899486" y="631695"/>
                  <a:pt x="891857" y="618979"/>
                </a:cubicBezTo>
                <a:cubicBezTo>
                  <a:pt x="873443" y="588288"/>
                  <a:pt x="836769" y="577367"/>
                  <a:pt x="807451" y="562708"/>
                </a:cubicBezTo>
                <a:cubicBezTo>
                  <a:pt x="726628" y="481883"/>
                  <a:pt x="747599" y="523825"/>
                  <a:pt x="723045" y="450166"/>
                </a:cubicBezTo>
                <a:cubicBezTo>
                  <a:pt x="727734" y="361071"/>
                  <a:pt x="725058" y="271281"/>
                  <a:pt x="737113" y="182880"/>
                </a:cubicBezTo>
                <a:cubicBezTo>
                  <a:pt x="741472" y="150913"/>
                  <a:pt x="784335" y="125751"/>
                  <a:pt x="807451" y="112542"/>
                </a:cubicBezTo>
                <a:cubicBezTo>
                  <a:pt x="825659" y="102137"/>
                  <a:pt x="843158" y="88519"/>
                  <a:pt x="863722" y="84406"/>
                </a:cubicBezTo>
                <a:cubicBezTo>
                  <a:pt x="870225" y="83105"/>
                  <a:pt x="877789" y="91440"/>
                  <a:pt x="849654" y="844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69263" y="4450814"/>
            <a:ext cx="738311" cy="472878"/>
          </a:xfrm>
          <a:custGeom>
            <a:avLst/>
            <a:gdLst>
              <a:gd name="connsiteX0" fmla="*/ 215611 w 738311"/>
              <a:gd name="connsiteY0" fmla="*/ 388472 h 472878"/>
              <a:gd name="connsiteX1" fmla="*/ 145272 w 738311"/>
              <a:gd name="connsiteY1" fmla="*/ 374404 h 472878"/>
              <a:gd name="connsiteX2" fmla="*/ 4595 w 738311"/>
              <a:gd name="connsiteY2" fmla="*/ 360337 h 472878"/>
              <a:gd name="connsiteX3" fmla="*/ 18663 w 738311"/>
              <a:gd name="connsiteY3" fmla="*/ 318134 h 472878"/>
              <a:gd name="connsiteX4" fmla="*/ 46799 w 738311"/>
              <a:gd name="connsiteY4" fmla="*/ 289998 h 472878"/>
              <a:gd name="connsiteX5" fmla="*/ 89002 w 738311"/>
              <a:gd name="connsiteY5" fmla="*/ 233728 h 472878"/>
              <a:gd name="connsiteX6" fmla="*/ 89002 w 738311"/>
              <a:gd name="connsiteY6" fmla="*/ 177457 h 472878"/>
              <a:gd name="connsiteX7" fmla="*/ 74934 w 738311"/>
              <a:gd name="connsiteY7" fmla="*/ 135254 h 472878"/>
              <a:gd name="connsiteX8" fmla="*/ 89002 w 738311"/>
              <a:gd name="connsiteY8" fmla="*/ 78983 h 472878"/>
              <a:gd name="connsiteX9" fmla="*/ 525100 w 738311"/>
              <a:gd name="connsiteY9" fmla="*/ 50848 h 472878"/>
              <a:gd name="connsiteX10" fmla="*/ 651709 w 738311"/>
              <a:gd name="connsiteY10" fmla="*/ 78983 h 472878"/>
              <a:gd name="connsiteX11" fmla="*/ 736115 w 738311"/>
              <a:gd name="connsiteY11" fmla="*/ 93051 h 472878"/>
              <a:gd name="connsiteX12" fmla="*/ 693912 w 738311"/>
              <a:gd name="connsiteY12" fmla="*/ 121186 h 472878"/>
              <a:gd name="connsiteX13" fmla="*/ 679845 w 738311"/>
              <a:gd name="connsiteY13" fmla="*/ 177457 h 472878"/>
              <a:gd name="connsiteX14" fmla="*/ 665777 w 738311"/>
              <a:gd name="connsiteY14" fmla="*/ 219660 h 472878"/>
              <a:gd name="connsiteX15" fmla="*/ 679845 w 738311"/>
              <a:gd name="connsiteY15" fmla="*/ 304066 h 472878"/>
              <a:gd name="connsiteX16" fmla="*/ 707980 w 738311"/>
              <a:gd name="connsiteY16" fmla="*/ 346269 h 472878"/>
              <a:gd name="connsiteX17" fmla="*/ 693912 w 738311"/>
              <a:gd name="connsiteY17" fmla="*/ 388472 h 472878"/>
              <a:gd name="connsiteX18" fmla="*/ 553235 w 738311"/>
              <a:gd name="connsiteY18" fmla="*/ 430675 h 472878"/>
              <a:gd name="connsiteX19" fmla="*/ 468829 w 738311"/>
              <a:gd name="connsiteY19" fmla="*/ 444743 h 472878"/>
              <a:gd name="connsiteX20" fmla="*/ 384423 w 738311"/>
              <a:gd name="connsiteY20" fmla="*/ 472878 h 472878"/>
              <a:gd name="connsiteX21" fmla="*/ 215611 w 738311"/>
              <a:gd name="connsiteY21" fmla="*/ 458811 h 472878"/>
              <a:gd name="connsiteX22" fmla="*/ 201543 w 738311"/>
              <a:gd name="connsiteY22" fmla="*/ 416608 h 472878"/>
              <a:gd name="connsiteX23" fmla="*/ 215611 w 738311"/>
              <a:gd name="connsiteY23" fmla="*/ 388472 h 4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8311" h="472878">
                <a:moveTo>
                  <a:pt x="215611" y="388472"/>
                </a:moveTo>
                <a:cubicBezTo>
                  <a:pt x="206233" y="381438"/>
                  <a:pt x="168973" y="377564"/>
                  <a:pt x="145272" y="374404"/>
                </a:cubicBezTo>
                <a:cubicBezTo>
                  <a:pt x="98559" y="368176"/>
                  <a:pt x="47660" y="379477"/>
                  <a:pt x="4595" y="360337"/>
                </a:cubicBezTo>
                <a:cubicBezTo>
                  <a:pt x="-8956" y="354315"/>
                  <a:pt x="11034" y="330849"/>
                  <a:pt x="18663" y="318134"/>
                </a:cubicBezTo>
                <a:cubicBezTo>
                  <a:pt x="25487" y="306761"/>
                  <a:pt x="38308" y="300187"/>
                  <a:pt x="46799" y="289998"/>
                </a:cubicBezTo>
                <a:cubicBezTo>
                  <a:pt x="61809" y="271986"/>
                  <a:pt x="74934" y="252485"/>
                  <a:pt x="89002" y="233728"/>
                </a:cubicBezTo>
                <a:cubicBezTo>
                  <a:pt x="106324" y="285697"/>
                  <a:pt x="121333" y="339113"/>
                  <a:pt x="89002" y="177457"/>
                </a:cubicBezTo>
                <a:cubicBezTo>
                  <a:pt x="86094" y="162916"/>
                  <a:pt x="79623" y="149322"/>
                  <a:pt x="74934" y="135254"/>
                </a:cubicBezTo>
                <a:cubicBezTo>
                  <a:pt x="79623" y="116497"/>
                  <a:pt x="81386" y="96754"/>
                  <a:pt x="89002" y="78983"/>
                </a:cubicBezTo>
                <a:cubicBezTo>
                  <a:pt x="156149" y="-77694"/>
                  <a:pt x="393707" y="46317"/>
                  <a:pt x="525100" y="50848"/>
                </a:cubicBezTo>
                <a:cubicBezTo>
                  <a:pt x="567303" y="60226"/>
                  <a:pt x="609316" y="70504"/>
                  <a:pt x="651709" y="78983"/>
                </a:cubicBezTo>
                <a:cubicBezTo>
                  <a:pt x="679679" y="84577"/>
                  <a:pt x="715946" y="72882"/>
                  <a:pt x="736115" y="93051"/>
                </a:cubicBezTo>
                <a:cubicBezTo>
                  <a:pt x="748070" y="105006"/>
                  <a:pt x="707980" y="111808"/>
                  <a:pt x="693912" y="121186"/>
                </a:cubicBezTo>
                <a:cubicBezTo>
                  <a:pt x="689223" y="139943"/>
                  <a:pt x="685156" y="158867"/>
                  <a:pt x="679845" y="177457"/>
                </a:cubicBezTo>
                <a:cubicBezTo>
                  <a:pt x="675771" y="191715"/>
                  <a:pt x="665777" y="204831"/>
                  <a:pt x="665777" y="219660"/>
                </a:cubicBezTo>
                <a:cubicBezTo>
                  <a:pt x="665777" y="248183"/>
                  <a:pt x="670825" y="277006"/>
                  <a:pt x="679845" y="304066"/>
                </a:cubicBezTo>
                <a:cubicBezTo>
                  <a:pt x="685192" y="320106"/>
                  <a:pt x="698602" y="332201"/>
                  <a:pt x="707980" y="346269"/>
                </a:cubicBezTo>
                <a:cubicBezTo>
                  <a:pt x="703291" y="360337"/>
                  <a:pt x="703175" y="376893"/>
                  <a:pt x="693912" y="388472"/>
                </a:cubicBezTo>
                <a:cubicBezTo>
                  <a:pt x="660671" y="430024"/>
                  <a:pt x="596765" y="423978"/>
                  <a:pt x="553235" y="430675"/>
                </a:cubicBezTo>
                <a:cubicBezTo>
                  <a:pt x="525043" y="435012"/>
                  <a:pt x="496501" y="437825"/>
                  <a:pt x="468829" y="444743"/>
                </a:cubicBezTo>
                <a:cubicBezTo>
                  <a:pt x="440057" y="451936"/>
                  <a:pt x="384423" y="472878"/>
                  <a:pt x="384423" y="472878"/>
                </a:cubicBezTo>
                <a:cubicBezTo>
                  <a:pt x="328152" y="468189"/>
                  <a:pt x="269580" y="475417"/>
                  <a:pt x="215611" y="458811"/>
                </a:cubicBezTo>
                <a:cubicBezTo>
                  <a:pt x="201438" y="454450"/>
                  <a:pt x="209769" y="428946"/>
                  <a:pt x="201543" y="416608"/>
                </a:cubicBezTo>
                <a:cubicBezTo>
                  <a:pt x="198942" y="412706"/>
                  <a:pt x="224989" y="395506"/>
                  <a:pt x="215611" y="3884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8" y="727364"/>
            <a:ext cx="3207327" cy="340821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3967" y="4514433"/>
            <a:ext cx="2133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Times New Roman" pitchFamily="18" charset="0"/>
                <a:cs typeface="NikoshBAN" pitchFamily="2" charset="0"/>
              </a:rPr>
              <a:t>লোহিত রক্তকণিকা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027" y="727364"/>
            <a:ext cx="3739174" cy="34082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46073" y="4514433"/>
            <a:ext cx="187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শ্বেত রক্তকণিকা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658" y="713138"/>
            <a:ext cx="3323951" cy="34224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909422" y="4327397"/>
            <a:ext cx="175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dirty="0" smtClean="0">
                <a:latin typeface="Times New Roman" pitchFamily="18" charset="0"/>
                <a:cs typeface="NikoshBAN" pitchFamily="2" charset="0"/>
              </a:rPr>
              <a:t>অনুচক্রিকা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157322" y="609227"/>
            <a:ext cx="717959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500222" y="2666627"/>
            <a:ext cx="63040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238</Words>
  <Application>Microsoft Office PowerPoint</Application>
  <PresentationFormat>Widescreen</PresentationFormat>
  <Paragraphs>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MS Reference Sans Serif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 শেষে শিক্ষার্থীরা------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</dc:creator>
  <cp:lastModifiedBy>Windows User</cp:lastModifiedBy>
  <cp:revision>200</cp:revision>
  <dcterms:created xsi:type="dcterms:W3CDTF">2019-04-20T10:27:06Z</dcterms:created>
  <dcterms:modified xsi:type="dcterms:W3CDTF">2019-10-22T14:51:31Z</dcterms:modified>
</cp:coreProperties>
</file>