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61" r:id="rId5"/>
    <p:sldId id="259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35" autoAdjust="0"/>
  </p:normalViewPr>
  <p:slideViewPr>
    <p:cSldViewPr snapToGrid="0">
      <p:cViewPr varScale="1">
        <p:scale>
          <a:sx n="79" d="100"/>
          <a:sy n="79" d="100"/>
        </p:scale>
        <p:origin x="3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5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3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7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7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35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7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0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37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8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5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A4F29-6099-4D8E-A377-4BE1DCC433A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D4DC9-7306-4E2B-BF7B-CB238D1D0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5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-234461" y="0"/>
            <a:ext cx="12315178" cy="7560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241" y="2387994"/>
            <a:ext cx="1143577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b="1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স্বাগতম</a:t>
            </a:r>
            <a:endParaRPr lang="en-US" sz="23900" b="1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57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7" y="164123"/>
            <a:ext cx="11465168" cy="660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2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70892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bn-BD" sz="7200" b="1" u="sng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পরিচিতি</a:t>
            </a:r>
            <a:r>
              <a:rPr lang="bn-BD" sz="6000" b="1" u="sng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sz="6000" b="1" u="sng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81163"/>
            <a:ext cx="5997575" cy="82391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শিক্ষক পরিচিতিঃ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495550"/>
            <a:ext cx="5997575" cy="436245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endParaRPr lang="bn-BD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মোঃ সোহেল রানা 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সহকারি শিক্ষক (আইসিটি ) </a:t>
            </a:r>
            <a:endParaRPr lang="bn-BD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রশিদ দেওহাটা উচ্চ বিদ্যালয়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মির্জাপুর , টাংগাইল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6019799" cy="823912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bn-BD" sz="4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পাঠ পরিচিতিঃ </a:t>
            </a:r>
            <a:endParaRPr lang="en-US" sz="40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22660"/>
            <a:ext cx="6019799" cy="4335340"/>
          </a:xfrm>
          <a:solidFill>
            <a:srgbClr val="92D050"/>
          </a:solidFill>
        </p:spPr>
        <p:txBody>
          <a:bodyPr/>
          <a:lstStyle/>
          <a:p>
            <a:endParaRPr lang="bn-BD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শ্রেণিঃ সপ্তম 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বিষয়ঃ বাংলাদেশ ও বিশ্ব পরিচয় 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অধ্যায়ঃ ৭ম পাঠঃ -৩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সময়ঃ ৫০ মিনিট</a:t>
            </a:r>
          </a:p>
          <a:p>
            <a:pPr marL="0" indent="0">
              <a:buNone/>
            </a:pPr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তারিখঃ ২২/১০/২০১৯ 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67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4" grpId="0" build="p" animBg="1"/>
      <p:bldP spid="5" grpId="0" build="p" animBg="1"/>
      <p:bldP spid="5" grpId="1" build="p" animBg="1"/>
      <p:bldP spid="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684587" cy="36810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54" y="3854076"/>
            <a:ext cx="6314246" cy="3003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754" y="0"/>
            <a:ext cx="6314246" cy="36810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2" y="3854076"/>
            <a:ext cx="5584503" cy="278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6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6000" dirty="0" smtClean="0"/>
              <a:t>এসো ভিডিও দেখি </a:t>
            </a:r>
            <a:endParaRPr lang="en-US" sz="6000" dirty="0"/>
          </a:p>
        </p:txBody>
      </p:sp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9896084"/>
              </p:ext>
            </p:extLst>
          </p:nvPr>
        </p:nvGraphicFramePr>
        <p:xfrm>
          <a:off x="5638800" y="36147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6147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17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848708"/>
          </a:xfrm>
          <a:solidFill>
            <a:schemeClr val="accent3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7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পাঠ ঘোষনা </a:t>
            </a:r>
            <a:endParaRPr lang="en-US" sz="72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213901"/>
            <a:ext cx="12191999" cy="357020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আজকের পাঠ হলোঃ</a:t>
            </a:r>
          </a:p>
          <a:p>
            <a:r>
              <a:rPr lang="bn-BD" sz="6600" dirty="0" smtClean="0"/>
              <a:t>বাংলাদেশের জলবায়ু পরিবর্তন ও পরিবর্তনের সৃষ্ট দূর্যোগ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276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2249121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শিখনফল</a:t>
            </a:r>
            <a:r>
              <a:rPr lang="en-US" sz="6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sz="60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23" y="2614246"/>
            <a:ext cx="10515600" cy="4351338"/>
          </a:xfrm>
        </p:spPr>
        <p:txBody>
          <a:bodyPr>
            <a:normAutofit fontScale="92500"/>
          </a:bodyPr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40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sz="4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40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সম্পর্কে</a:t>
            </a:r>
            <a:r>
              <a:rPr lang="en-US" sz="4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40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বলতে</a:t>
            </a:r>
            <a:r>
              <a:rPr lang="en-US" sz="4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40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পারবে</a:t>
            </a:r>
            <a:r>
              <a:rPr lang="en-US" sz="4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endParaRPr lang="bn-BD" sz="4000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000" dirty="0" smtClean="0"/>
              <a:t> </a:t>
            </a:r>
            <a:r>
              <a:rPr lang="en-US" sz="4000" dirty="0" err="1" smtClean="0"/>
              <a:t>বাংলাদেশের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জলবায়ুর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প্রকৃতি</a:t>
            </a:r>
            <a:r>
              <a:rPr lang="en-US" sz="4000" dirty="0" smtClean="0"/>
              <a:t> </a:t>
            </a:r>
            <a:r>
              <a:rPr lang="bn-BD" sz="4000" dirty="0" smtClean="0"/>
              <a:t>সম্পর্কে বলতে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পারবে</a:t>
            </a:r>
            <a:r>
              <a:rPr lang="en-US" sz="4000" dirty="0" smtClean="0"/>
              <a:t>।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000" dirty="0" smtClean="0"/>
              <a:t> </a:t>
            </a:r>
            <a:r>
              <a:rPr lang="en-US" sz="4000" dirty="0" err="1" smtClean="0"/>
              <a:t>জলবায়ু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পরিবর্তনের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কারন</a:t>
            </a:r>
            <a:r>
              <a:rPr lang="en-US" sz="4000" dirty="0" smtClean="0"/>
              <a:t> </a:t>
            </a:r>
            <a:r>
              <a:rPr lang="en-US" sz="4000" dirty="0" err="1" smtClean="0"/>
              <a:t>ব্যাখ্যা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পারবে</a:t>
            </a:r>
            <a:r>
              <a:rPr lang="en-US" sz="4000" dirty="0" smtClean="0"/>
              <a:t> ।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4000" dirty="0" err="1" smtClean="0"/>
              <a:t>জলবায়ু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পরিবর্তনের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ফলে</a:t>
            </a:r>
            <a:r>
              <a:rPr lang="en-US" sz="4000" dirty="0" smtClean="0"/>
              <a:t> </a:t>
            </a:r>
            <a:r>
              <a:rPr lang="en-US" sz="4000" dirty="0" err="1" smtClean="0"/>
              <a:t>সৃষ্ট</a:t>
            </a:r>
            <a:r>
              <a:rPr lang="en-US" sz="4000" dirty="0" smtClean="0"/>
              <a:t> </a:t>
            </a:r>
            <a:r>
              <a:rPr lang="en-US" sz="4000" dirty="0" err="1" smtClean="0"/>
              <a:t>দূর্যোগ</a:t>
            </a:r>
            <a:r>
              <a:rPr lang="en-US" sz="4000" dirty="0" smtClean="0"/>
              <a:t> </a:t>
            </a:r>
            <a:r>
              <a:rPr lang="en-US" sz="4000" dirty="0" err="1" smtClean="0"/>
              <a:t>সম্পর্কে</a:t>
            </a:r>
            <a:r>
              <a:rPr lang="en-US" sz="4000" dirty="0" smtClean="0"/>
              <a:t> </a:t>
            </a:r>
            <a:r>
              <a:rPr lang="bn-BD" sz="4000" dirty="0" smtClean="0"/>
              <a:t>ধারনা লাভ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পারবে</a:t>
            </a:r>
            <a:r>
              <a:rPr lang="en-US" sz="4000" dirty="0" smtClean="0"/>
              <a:t>।</a:t>
            </a:r>
            <a:r>
              <a:rPr lang="bn-BD" sz="4000" smtClean="0"/>
              <a:t> </a:t>
            </a: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242370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94"/>
            <a:ext cx="6076950" cy="64922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50" y="182894"/>
            <a:ext cx="6382602" cy="631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8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9279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bn-BD" sz="60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পাঠ বিশ্লেষনঃ </a:t>
            </a:r>
            <a:endParaRPr lang="en-US" sz="60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4842"/>
            <a:ext cx="6019800" cy="5167312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14842"/>
            <a:ext cx="5926015" cy="5167312"/>
          </a:xfrm>
        </p:spPr>
        <p:txBody>
          <a:bodyPr>
            <a:noAutofit/>
          </a:bodyPr>
          <a:lstStyle/>
          <a:p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আমরা ছবিগুলোতে কি দেখতে পাচ্ছি।</a:t>
            </a:r>
          </a:p>
          <a:p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এ ছবিগুলো বাংলাদেশের প্রকৃতি সম্পর্কে আমাদের কি ধারনা দিচ্ছে।  </a:t>
            </a:r>
          </a:p>
          <a:p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বাংলাদেশ ছয় ঋতু দেশ। এ দেশের প্রকৃতিতে </a:t>
            </a:r>
            <a:r>
              <a:rPr lang="bn-BD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ছয় </a:t>
            </a:r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ঋতুর বৈশিষ্ঠ্য বিদ্যামান।</a:t>
            </a:r>
          </a:p>
          <a:p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বাংলাদেশের জলবায়ুকে বলা হয় সমভাবাপন্ন। </a:t>
            </a:r>
          </a:p>
        </p:txBody>
      </p:sp>
    </p:spTree>
    <p:extLst>
      <p:ext uri="{BB962C8B-B14F-4D97-AF65-F5344CB8AC3E}">
        <p14:creationId xmlns:p14="http://schemas.microsoft.com/office/powerpoint/2010/main" val="309354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			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জলবায়ুপরির্বতনেরকারণঃ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/>
            </a:r>
            <a:b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</a:b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নানাবিধ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কারণে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বাংলাদেশের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হচ্ছে।প্রাকৃতিক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কারনসহ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মনূষ্য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সৃষ্ট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নানা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কারণে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বাংলাদেশের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আজ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আমাদের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জন্য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হুমকি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স্বরূপ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।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যার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ফলে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আমরা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আজ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প্রাকৃতিক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দূর্যোগসহ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বিভিন্ন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ক্ষতির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সম্মুখীন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হইতেছি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পরির্বতনের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কারন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গুলো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2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নিম্নরুপঃ</a:t>
            </a:r>
            <a:r>
              <a:rPr lang="en-US" sz="22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প্রাকৃতিক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পরিবর্তনের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প্রাকৃতিক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কারণগুলোর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মধ্যে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অন্যতম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হল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বৈশ্বিক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উষ্ণায়ন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বৃদ্ধি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এছাড়া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ও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নানা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প্রাকৃতিক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দূর্যোগের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ফলে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পরিবর্তিত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হচ্ছে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আমরা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পরের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ধাপে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ভিডিও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দেখে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পরিবর্তনের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কারণগুলো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জানার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চেষ্টা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করবো</a:t>
            </a:r>
            <a:r>
              <a:rPr lang="en-US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  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মানুষের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সৃষ্ট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36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</a:t>
            </a:r>
            <a:r>
              <a:rPr lang="en-US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পরিবর্তনের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কারণগুলোর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মধ্যে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মানুষের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তৈরি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কারণগুলোই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সব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থেকে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বেশি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।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এর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মধ্যে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অন্যতম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কারণ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গুলো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হলোঃ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</a:p>
          <a:p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অতিরিক্ত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বৃক্ষনিধন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।</a:t>
            </a:r>
          </a:p>
          <a:p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শিল্পকারখানা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ও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জ্বালানি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।</a:t>
            </a:r>
          </a:p>
          <a:p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যানবাহন,ইটের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ভাটার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ধোয়া</a:t>
            </a:r>
            <a:r>
              <a:rPr lang="en-US" sz="24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endParaRPr lang="en-US" sz="2400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বিভিন্ন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ক্ষেত্রে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তৈল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,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গ্যাসসহ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নানা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জ্বালানি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ব্যবহারের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ফলে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কার্বণডাই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অক্সাইড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পরিমাণ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বৃদ্ধি</a:t>
            </a:r>
            <a:r>
              <a:rPr lang="en-US" sz="2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r>
              <a:rPr lang="en-US" sz="2400" dirty="0" err="1" smtClean="0">
                <a:latin typeface="Siyam Rupali" panose="02000500000000020004" pitchFamily="2" charset="0"/>
                <a:cs typeface="Siyam Rupali" panose="02000500000000020004" pitchFamily="2" charset="0"/>
              </a:rPr>
              <a:t>ইত্যাদি</a:t>
            </a:r>
            <a:endParaRPr lang="en-US" sz="2400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endParaRPr lang="en-US" sz="2400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endParaRPr lang="en-US" sz="24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03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প্রাকৃতিক কারণ </a:t>
            </a:r>
            <a:endParaRPr lang="en-US" sz="54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686" y="1952914"/>
            <a:ext cx="5538314" cy="49050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914"/>
            <a:ext cx="6480086" cy="490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64" y="118941"/>
            <a:ext cx="11845559" cy="149884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মানুষের সৃষ্ট কারণ </a:t>
            </a:r>
            <a:endParaRPr lang="en-US" sz="54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62" y="1617785"/>
            <a:ext cx="6119445" cy="28057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17785"/>
            <a:ext cx="5673970" cy="28586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9216"/>
            <a:ext cx="5673968" cy="2278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62" y="4476467"/>
            <a:ext cx="6131562" cy="23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0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C00000"/>
          </a:solidFill>
        </p:spPr>
        <p:txBody>
          <a:bodyPr/>
          <a:lstStyle/>
          <a:p>
            <a:r>
              <a:rPr lang="bn-BD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জলবায়ু পরিবর্তনের ফলে সৃষ্ট দূর্যোগ কারণ সমুহঃ </a:t>
            </a:r>
            <a:endParaRPr lang="en-US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90689"/>
            <a:ext cx="12191999" cy="4351338"/>
          </a:xfrm>
        </p:spPr>
        <p:txBody>
          <a:bodyPr>
            <a:normAutofit/>
          </a:bodyPr>
          <a:lstStyle/>
          <a:p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 পরিবর্তনের ফলে আমরা নানা ধরনের দূর্যোগের সম্মুখিন হইতেছি ।  আমরা নিম্নে ছবির মাধ্যমে দেখে নিব </a:t>
            </a:r>
            <a:r>
              <a:rPr lang="bn-BD" sz="3600" dirty="0">
                <a:latin typeface="Siyam Rupali" panose="02000500000000020004" pitchFamily="2" charset="0"/>
                <a:cs typeface="Siyam Rupali" panose="02000500000000020004" pitchFamily="2" charset="0"/>
              </a:rPr>
              <a:t>জলবায়ু পরিবর্তনের ফলে </a:t>
            </a:r>
            <a:r>
              <a:rPr lang="bn-BD" sz="36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কি কি প্রাকৃতিক দূর্যোগ সংগঠিত হচ্ছে। </a:t>
            </a:r>
            <a:endParaRPr lang="en-US" sz="36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7384"/>
            <a:ext cx="5931568" cy="3570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21" y="3287384"/>
            <a:ext cx="6164178" cy="35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485949" cy="30921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127" y="0"/>
            <a:ext cx="3630142" cy="30921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49" y="32972"/>
            <a:ext cx="4275178" cy="30591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184" y="3255300"/>
            <a:ext cx="5682816" cy="3412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55300"/>
            <a:ext cx="6376241" cy="341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bn-BD" sz="8000" dirty="0" smtClean="0">
                <a:solidFill>
                  <a:srgbClr val="C00000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মুল্যায়ন </a:t>
            </a:r>
            <a:endParaRPr lang="en-US" sz="8000" dirty="0">
              <a:solidFill>
                <a:srgbClr val="C00000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92500"/>
          </a:bodyPr>
          <a:lstStyle/>
          <a:p>
            <a:endParaRPr lang="bn-BD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marL="0" indent="0">
              <a:buNone/>
            </a:pP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১.বলতো জলবায়ু কি?</a:t>
            </a:r>
          </a:p>
          <a:p>
            <a:pPr marL="0" indent="0">
              <a:buNone/>
            </a:pP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২. জলবায়ু পরিবর্তনের কি কি প্রভাব তোমরা লক্ষ্য </a:t>
            </a:r>
            <a:r>
              <a:rPr lang="en-SG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</a:p>
          <a:p>
            <a:pPr marL="0" indent="0">
              <a:buNone/>
            </a:pPr>
            <a:r>
              <a:rPr lang="en-SG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SG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  </a:t>
            </a: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করতেছ</a:t>
            </a: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</a:t>
            </a:r>
          </a:p>
          <a:p>
            <a:pPr marL="0" indent="0">
              <a:buNone/>
            </a:pP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৩. কেন আমাদের দেশের জলবায়ু পরিবর্তিত হচ্ছে।</a:t>
            </a:r>
          </a:p>
          <a:p>
            <a:pPr marL="0" indent="0">
              <a:buNone/>
            </a:pP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৪.জলবায়ু পরিবর্তন কে আমরা কিভাবে রোধ করতে </a:t>
            </a:r>
            <a:r>
              <a:rPr lang="en-SG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</a:p>
          <a:p>
            <a:pPr marL="0" indent="0">
              <a:buNone/>
            </a:pPr>
            <a:r>
              <a:rPr lang="en-SG" sz="4800" dirty="0"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en-SG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  </a:t>
            </a: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পারি</a:t>
            </a:r>
            <a:r>
              <a:rPr lang="bn-BD" sz="48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endParaRPr lang="en-US" sz="48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63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880847"/>
            <a:ext cx="10515600" cy="1500187"/>
          </a:xfrm>
        </p:spPr>
        <p:txBody>
          <a:bodyPr>
            <a:normAutofit fontScale="85000" lnSpcReduction="20000"/>
          </a:bodyPr>
          <a:lstStyle/>
          <a:p>
            <a:endParaRPr lang="bn-BD" dirty="0" smtClean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endParaRPr lang="bn-BD" dirty="0">
              <a:latin typeface="Siyam Rupali" panose="02000500000000020004" pitchFamily="2" charset="0"/>
              <a:cs typeface="Siyam Rupali" panose="02000500000000020004" pitchFamily="2" charset="0"/>
            </a:endParaRPr>
          </a:p>
          <a:p>
            <a:pPr marL="457200" indent="-457200">
              <a:buAutoNum type="arabicPeriod"/>
            </a:pPr>
            <a:r>
              <a:rPr lang="bn-BD" sz="39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তোমাদের </a:t>
            </a:r>
            <a:r>
              <a:rPr lang="bn-BD" sz="39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চারপাশে প্রকৃতির যে পরিবর্তন লক্ষ্য করছ তার কারণ ও প্রতিকার লিখে </a:t>
            </a:r>
            <a:r>
              <a:rPr lang="bn-BD" sz="39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আনবে </a:t>
            </a:r>
            <a:r>
              <a:rPr lang="bn-BD" sz="3900" dirty="0" smtClean="0">
                <a:latin typeface="Siyam Rupali" panose="02000500000000020004" pitchFamily="2" charset="0"/>
                <a:cs typeface="Siyam Rupali" panose="02000500000000020004" pitchFamily="2" charset="0"/>
              </a:rPr>
              <a:t>। </a:t>
            </a:r>
            <a:endParaRPr lang="en-US" sz="3900" dirty="0"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" y="0"/>
            <a:ext cx="12192000" cy="52136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3662" y="2028110"/>
            <a:ext cx="42085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বাড়ির কাজ</a:t>
            </a:r>
            <a:endParaRPr lang="en-US" sz="6600" b="1" dirty="0">
              <a:solidFill>
                <a:schemeClr val="bg1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6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86"/>
            <a:ext cx="12192000" cy="68490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1013" y="1470320"/>
            <a:ext cx="1050387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আজকের ক্লাস এখানেই শেষ। </a:t>
            </a:r>
          </a:p>
          <a:p>
            <a:r>
              <a:rPr lang="bn-BD" sz="6600" dirty="0" smtClean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সবাই কে </a:t>
            </a:r>
          </a:p>
          <a:p>
            <a:r>
              <a:rPr lang="bn-BD" sz="6600" dirty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</a:t>
            </a:r>
            <a:r>
              <a:rPr lang="bn-BD" sz="6600" dirty="0" smtClean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               </a:t>
            </a:r>
            <a:r>
              <a:rPr lang="bn-BD" sz="9600" b="1" dirty="0" smtClean="0">
                <a:solidFill>
                  <a:schemeClr val="bg1"/>
                </a:solidFill>
                <a:latin typeface="Siyam Rupali" panose="02000500000000020004" pitchFamily="2" charset="0"/>
                <a:cs typeface="Siyam Rupali" panose="02000500000000020004" pitchFamily="2" charset="0"/>
              </a:rPr>
              <a:t>ধন্যবাদ</a:t>
            </a:r>
            <a:endParaRPr lang="en-US" sz="9600" b="1" dirty="0">
              <a:solidFill>
                <a:schemeClr val="bg1"/>
              </a:solidFill>
              <a:latin typeface="Siyam Rupali" panose="02000500000000020004" pitchFamily="2" charset="0"/>
              <a:cs typeface="Siyam Rupali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02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304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Siyam Rupali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পরিচিতি </vt:lpstr>
      <vt:lpstr>PowerPoint Presentation</vt:lpstr>
      <vt:lpstr>এসো ভিডিও দেখি </vt:lpstr>
      <vt:lpstr>পাঠ ঘোষনা </vt:lpstr>
      <vt:lpstr>শিখনফল </vt:lpstr>
      <vt:lpstr>PowerPoint Presentation</vt:lpstr>
      <vt:lpstr>পাঠ বিশ্লেষনঃ </vt:lpstr>
      <vt:lpstr>   জলবায়ুপরির্বতনেরকারণঃ নানাবিধ কারণে বাংলাদেশের জলবায়ু হচ্ছে।প্রাকৃতিক কারনসহ মনূষ্য সৃষ্ট নানা কারণে বাংলাদেশের জলবায়ু আজ আমাদের জন্য হুমকি স্বরূপ । যার ফলে আমরা আজ প্রাকৃতিক দূর্যোগসহ বিভিন্ন ক্ষতির সম্মুখীন হইতেছি। জলবায়ু পরির্বতনের কারন গুলো নিম্নরুপঃ </vt:lpstr>
      <vt:lpstr>প্রাকৃতিক কারণ </vt:lpstr>
      <vt:lpstr>মানুষের সৃষ্ট কারণ </vt:lpstr>
      <vt:lpstr> জলবায়ু পরিবর্তনের ফলে সৃষ্ট দূর্যোগ কারণ সমুহঃ </vt:lpstr>
      <vt:lpstr>PowerPoint Presentation</vt:lpstr>
      <vt:lpstr>মুল্যায়ন 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86</cp:revision>
  <dcterms:created xsi:type="dcterms:W3CDTF">2019-03-15T15:06:07Z</dcterms:created>
  <dcterms:modified xsi:type="dcterms:W3CDTF">2019-10-22T08:32:35Z</dcterms:modified>
</cp:coreProperties>
</file>