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91" r:id="rId5"/>
    <p:sldId id="276" r:id="rId6"/>
    <p:sldId id="259" r:id="rId7"/>
    <p:sldId id="277" r:id="rId8"/>
    <p:sldId id="260" r:id="rId9"/>
    <p:sldId id="278" r:id="rId10"/>
    <p:sldId id="280" r:id="rId11"/>
    <p:sldId id="261" r:id="rId12"/>
    <p:sldId id="262" r:id="rId13"/>
    <p:sldId id="282" r:id="rId14"/>
    <p:sldId id="283" r:id="rId15"/>
    <p:sldId id="263" r:id="rId16"/>
    <p:sldId id="271" r:id="rId17"/>
    <p:sldId id="284" r:id="rId18"/>
    <p:sldId id="285" r:id="rId19"/>
    <p:sldId id="265" r:id="rId20"/>
    <p:sldId id="286" r:id="rId21"/>
    <p:sldId id="287" r:id="rId22"/>
    <p:sldId id="288" r:id="rId23"/>
    <p:sldId id="289" r:id="rId24"/>
    <p:sldId id="270" r:id="rId25"/>
  </p:sldIdLst>
  <p:sldSz cx="9144000" cy="6858000" type="screen4x3"/>
  <p:notesSz cx="6858000" cy="9144000"/>
  <p:custShowLst>
    <p:custShow name="class   1" id="0">
      <p:sldLst>
        <p:sld r:id="rId2"/>
        <p:sld r:id="rId3"/>
        <p:sld r:id="rId4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</p:sldLst>
    </p:custShow>
    <p:custShow name="Class   2" id="1">
      <p:sldLst>
        <p:sld r:id="rId25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7735C2-DA3F-4657-A309-D6D6C48CDF9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398B6E-96FD-48F5-8C53-C4ED8063312B}">
      <dgm:prSet custT="1"/>
      <dgm:spPr>
        <a:noFill/>
      </dgm:spPr>
      <dgm:t>
        <a:bodyPr/>
        <a:lstStyle/>
        <a:p>
          <a:pPr rtl="0"/>
          <a:r>
            <a:rPr lang="en-US" sz="5400" baseline="0" dirty="0" smtClean="0">
              <a:solidFill>
                <a:srgbClr val="FF0000"/>
              </a:solidFill>
            </a:rPr>
            <a:t>To the digital content class </a:t>
          </a:r>
          <a:endParaRPr lang="en-US" sz="5400" dirty="0">
            <a:solidFill>
              <a:srgbClr val="FF0000"/>
            </a:solidFill>
          </a:endParaRPr>
        </a:p>
      </dgm:t>
    </dgm:pt>
    <dgm:pt modelId="{7CFE070F-4B83-41E3-9FEF-561A37F6123C}" type="sibTrans" cxnId="{BA1EEA02-97F4-4650-809F-B56C74931685}">
      <dgm:prSet/>
      <dgm:spPr/>
      <dgm:t>
        <a:bodyPr/>
        <a:lstStyle/>
        <a:p>
          <a:endParaRPr lang="en-US"/>
        </a:p>
      </dgm:t>
    </dgm:pt>
    <dgm:pt modelId="{5E7FE6DE-E116-4882-84E7-01B8D69E7F0F}" type="parTrans" cxnId="{BA1EEA02-97F4-4650-809F-B56C74931685}">
      <dgm:prSet/>
      <dgm:spPr/>
      <dgm:t>
        <a:bodyPr/>
        <a:lstStyle/>
        <a:p>
          <a:endParaRPr lang="en-US"/>
        </a:p>
      </dgm:t>
    </dgm:pt>
    <dgm:pt modelId="{588435A1-365F-4236-A43B-2D7F44170A9A}" type="pres">
      <dgm:prSet presAssocID="{F97735C2-DA3F-4657-A309-D6D6C48CDF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26990F-DC01-4BEB-B9B0-B95D9F804D1C}" type="pres">
      <dgm:prSet presAssocID="{AF398B6E-96FD-48F5-8C53-C4ED8063312B}" presName="linNode" presStyleCnt="0"/>
      <dgm:spPr/>
    </dgm:pt>
    <dgm:pt modelId="{6770A938-FCB1-4205-9BB5-78A809D2D97C}" type="pres">
      <dgm:prSet presAssocID="{AF398B6E-96FD-48F5-8C53-C4ED8063312B}" presName="parentText" presStyleLbl="node1" presStyleIdx="0" presStyleCnt="1" custScaleX="106577" custLinFactNeighborX="19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1EEA02-97F4-4650-809F-B56C74931685}" srcId="{F97735C2-DA3F-4657-A309-D6D6C48CDF9C}" destId="{AF398B6E-96FD-48F5-8C53-C4ED8063312B}" srcOrd="0" destOrd="0" parTransId="{5E7FE6DE-E116-4882-84E7-01B8D69E7F0F}" sibTransId="{7CFE070F-4B83-41E3-9FEF-561A37F6123C}"/>
    <dgm:cxn modelId="{01776EF9-D4F0-45CF-8622-6AD047D0E960}" type="presOf" srcId="{AF398B6E-96FD-48F5-8C53-C4ED8063312B}" destId="{6770A938-FCB1-4205-9BB5-78A809D2D97C}" srcOrd="0" destOrd="0" presId="urn:microsoft.com/office/officeart/2005/8/layout/vList5"/>
    <dgm:cxn modelId="{6821F7B8-D376-4F08-B4DA-3812626FED1C}" type="presOf" srcId="{F97735C2-DA3F-4657-A309-D6D6C48CDF9C}" destId="{588435A1-365F-4236-A43B-2D7F44170A9A}" srcOrd="0" destOrd="0" presId="urn:microsoft.com/office/officeart/2005/8/layout/vList5"/>
    <dgm:cxn modelId="{71B806A4-A172-4367-B3D6-9DEA4BEBA498}" type="presParOf" srcId="{588435A1-365F-4236-A43B-2D7F44170A9A}" destId="{1726990F-DC01-4BEB-B9B0-B95D9F804D1C}" srcOrd="0" destOrd="0" presId="urn:microsoft.com/office/officeart/2005/8/layout/vList5"/>
    <dgm:cxn modelId="{FFE1BEE1-F304-4BA0-AF8E-6A30D58FC573}" type="presParOf" srcId="{1726990F-DC01-4BEB-B9B0-B95D9F804D1C}" destId="{6770A938-FCB1-4205-9BB5-78A809D2D97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0031C8-9774-499D-9E6C-DDBFDD3D645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629D1A-1C4F-4962-AB1D-8673A4F42795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n-US" sz="7200" b="1" i="1" baseline="0" dirty="0" smtClean="0">
              <a:solidFill>
                <a:schemeClr val="tx1"/>
              </a:solidFill>
            </a:rPr>
            <a:t>Introducing</a:t>
          </a:r>
          <a:r>
            <a:rPr lang="en-US" sz="5800" baseline="0" dirty="0" smtClean="0"/>
            <a:t> </a:t>
          </a:r>
          <a:endParaRPr lang="en-US" sz="5800" dirty="0"/>
        </a:p>
      </dgm:t>
    </dgm:pt>
    <dgm:pt modelId="{29D44841-3C19-4846-9AB5-B4A6BD598055}" type="parTrans" cxnId="{DCD09481-F652-4E92-BD35-B14A1D15B5C5}">
      <dgm:prSet/>
      <dgm:spPr/>
      <dgm:t>
        <a:bodyPr/>
        <a:lstStyle/>
        <a:p>
          <a:endParaRPr lang="en-US"/>
        </a:p>
      </dgm:t>
    </dgm:pt>
    <dgm:pt modelId="{DDADD24F-6792-4820-983C-83CD18FF5539}" type="sibTrans" cxnId="{DCD09481-F652-4E92-BD35-B14A1D15B5C5}">
      <dgm:prSet/>
      <dgm:spPr/>
      <dgm:t>
        <a:bodyPr/>
        <a:lstStyle/>
        <a:p>
          <a:endParaRPr lang="en-US"/>
        </a:p>
      </dgm:t>
    </dgm:pt>
    <dgm:pt modelId="{F94002D8-7776-49EC-8E7F-D1E49AC52E64}" type="pres">
      <dgm:prSet presAssocID="{C50031C8-9774-499D-9E6C-DDBFDD3D64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10206D4-E622-4581-B5D4-D66DD41DFDBA}" type="pres">
      <dgm:prSet presAssocID="{03629D1A-1C4F-4962-AB1D-8673A4F42795}" presName="hierRoot1" presStyleCnt="0">
        <dgm:presLayoutVars>
          <dgm:hierBranch val="init"/>
        </dgm:presLayoutVars>
      </dgm:prSet>
      <dgm:spPr/>
    </dgm:pt>
    <dgm:pt modelId="{7E0A1368-EEEA-47DE-9761-A6108F421F48}" type="pres">
      <dgm:prSet presAssocID="{03629D1A-1C4F-4962-AB1D-8673A4F42795}" presName="rootComposite1" presStyleCnt="0"/>
      <dgm:spPr/>
    </dgm:pt>
    <dgm:pt modelId="{BF0B64E1-0E22-49A6-80D9-CFB234A09966}" type="pres">
      <dgm:prSet presAssocID="{03629D1A-1C4F-4962-AB1D-8673A4F42795}" presName="rootText1" presStyleLbl="node0" presStyleIdx="0" presStyleCnt="1" custScaleX="5184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32180B-4F64-43EB-9687-EBC9E6A6C97F}" type="pres">
      <dgm:prSet presAssocID="{03629D1A-1C4F-4962-AB1D-8673A4F4279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EF40FCD-28EF-475C-B8B4-F971DA9FE3E0}" type="pres">
      <dgm:prSet presAssocID="{03629D1A-1C4F-4962-AB1D-8673A4F42795}" presName="hierChild2" presStyleCnt="0"/>
      <dgm:spPr/>
    </dgm:pt>
    <dgm:pt modelId="{2C3AE2DB-E95D-4FAF-AF45-54B3BDC2CCC5}" type="pres">
      <dgm:prSet presAssocID="{03629D1A-1C4F-4962-AB1D-8673A4F42795}" presName="hierChild3" presStyleCnt="0"/>
      <dgm:spPr/>
    </dgm:pt>
  </dgm:ptLst>
  <dgm:cxnLst>
    <dgm:cxn modelId="{E638AE0B-AC9D-47CC-95FF-0708981D8275}" type="presOf" srcId="{03629D1A-1C4F-4962-AB1D-8673A4F42795}" destId="{BF0B64E1-0E22-49A6-80D9-CFB234A09966}" srcOrd="0" destOrd="0" presId="urn:microsoft.com/office/officeart/2005/8/layout/orgChart1"/>
    <dgm:cxn modelId="{0D1A5A63-C4B2-4D78-A4CC-A01D14D42618}" type="presOf" srcId="{C50031C8-9774-499D-9E6C-DDBFDD3D6454}" destId="{F94002D8-7776-49EC-8E7F-D1E49AC52E64}" srcOrd="0" destOrd="0" presId="urn:microsoft.com/office/officeart/2005/8/layout/orgChart1"/>
    <dgm:cxn modelId="{B07C6CCB-7ED0-4B05-B46C-353D498C79DC}" type="presOf" srcId="{03629D1A-1C4F-4962-AB1D-8673A4F42795}" destId="{8C32180B-4F64-43EB-9687-EBC9E6A6C97F}" srcOrd="1" destOrd="0" presId="urn:microsoft.com/office/officeart/2005/8/layout/orgChart1"/>
    <dgm:cxn modelId="{DCD09481-F652-4E92-BD35-B14A1D15B5C5}" srcId="{C50031C8-9774-499D-9E6C-DDBFDD3D6454}" destId="{03629D1A-1C4F-4962-AB1D-8673A4F42795}" srcOrd="0" destOrd="0" parTransId="{29D44841-3C19-4846-9AB5-B4A6BD598055}" sibTransId="{DDADD24F-6792-4820-983C-83CD18FF5539}"/>
    <dgm:cxn modelId="{5C7DABBA-9F97-4788-8FD4-98A1F68BC280}" type="presParOf" srcId="{F94002D8-7776-49EC-8E7F-D1E49AC52E64}" destId="{B10206D4-E622-4581-B5D4-D66DD41DFDBA}" srcOrd="0" destOrd="0" presId="urn:microsoft.com/office/officeart/2005/8/layout/orgChart1"/>
    <dgm:cxn modelId="{9C87A99F-A40A-41F1-BD7C-52AC03F663BF}" type="presParOf" srcId="{B10206D4-E622-4581-B5D4-D66DD41DFDBA}" destId="{7E0A1368-EEEA-47DE-9761-A6108F421F48}" srcOrd="0" destOrd="0" presId="urn:microsoft.com/office/officeart/2005/8/layout/orgChart1"/>
    <dgm:cxn modelId="{E7690985-4C50-461A-A98D-85D5DC4C752D}" type="presParOf" srcId="{7E0A1368-EEEA-47DE-9761-A6108F421F48}" destId="{BF0B64E1-0E22-49A6-80D9-CFB234A09966}" srcOrd="0" destOrd="0" presId="urn:microsoft.com/office/officeart/2005/8/layout/orgChart1"/>
    <dgm:cxn modelId="{CCCBF959-2A3B-4D05-A9EE-16549A957C7C}" type="presParOf" srcId="{7E0A1368-EEEA-47DE-9761-A6108F421F48}" destId="{8C32180B-4F64-43EB-9687-EBC9E6A6C97F}" srcOrd="1" destOrd="0" presId="urn:microsoft.com/office/officeart/2005/8/layout/orgChart1"/>
    <dgm:cxn modelId="{F58B8444-F6FE-4CF0-BE48-9B9D1C63DE8C}" type="presParOf" srcId="{B10206D4-E622-4581-B5D4-D66DD41DFDBA}" destId="{6EF40FCD-28EF-475C-B8B4-F971DA9FE3E0}" srcOrd="1" destOrd="0" presId="urn:microsoft.com/office/officeart/2005/8/layout/orgChart1"/>
    <dgm:cxn modelId="{55EF97B2-1C09-4D15-AFD5-144EBD7F6AFD}" type="presParOf" srcId="{B10206D4-E622-4581-B5D4-D66DD41DFDBA}" destId="{2C3AE2DB-E95D-4FAF-AF45-54B3BDC2CCC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451A12-241E-416A-BF62-EA2212C5C2E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0069AB-13B0-479B-ADF7-E59C966422E9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n-US" sz="2800" b="1" i="1" dirty="0" smtClean="0">
              <a:solidFill>
                <a:srgbClr val="FFFF00"/>
              </a:solidFill>
            </a:rPr>
            <a:t>MD.</a:t>
          </a:r>
        </a:p>
        <a:p>
          <a:pPr rtl="0"/>
          <a:r>
            <a:rPr lang="en-US" sz="2800" b="1" i="1" dirty="0" smtClean="0">
              <a:solidFill>
                <a:srgbClr val="FFFF00"/>
              </a:solidFill>
            </a:rPr>
            <a:t>TAIBUR RAHMAN</a:t>
          </a:r>
          <a:endParaRPr lang="en-US" sz="2800" b="1" i="1" dirty="0">
            <a:solidFill>
              <a:srgbClr val="FFFF00"/>
            </a:solidFill>
          </a:endParaRPr>
        </a:p>
      </dgm:t>
    </dgm:pt>
    <dgm:pt modelId="{B5B07E7B-5C3F-415D-8A02-C5BBE06DBD9C}" type="parTrans" cxnId="{84CD6539-8220-46DA-9734-AF4224C47732}">
      <dgm:prSet/>
      <dgm:spPr/>
      <dgm:t>
        <a:bodyPr/>
        <a:lstStyle/>
        <a:p>
          <a:endParaRPr lang="en-US"/>
        </a:p>
      </dgm:t>
    </dgm:pt>
    <dgm:pt modelId="{67E95DC7-79E4-408E-A926-CB3C5192BE28}" type="sibTrans" cxnId="{84CD6539-8220-46DA-9734-AF4224C47732}">
      <dgm:prSet/>
      <dgm:spPr/>
      <dgm:t>
        <a:bodyPr/>
        <a:lstStyle/>
        <a:p>
          <a:endParaRPr lang="en-US"/>
        </a:p>
      </dgm:t>
    </dgm:pt>
    <dgm:pt modelId="{2E285122-9163-42A0-834C-BFA1764E0DEB}">
      <dgm:prSet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rtl="0"/>
          <a:r>
            <a:rPr lang="en-US" sz="2400" b="1" i="1" dirty="0" smtClean="0">
              <a:solidFill>
                <a:schemeClr val="tx1"/>
              </a:solidFill>
            </a:rPr>
            <a:t>Assistant</a:t>
          </a:r>
          <a:r>
            <a:rPr lang="en-US" sz="2800" b="1" i="1" dirty="0" smtClean="0">
              <a:solidFill>
                <a:schemeClr val="tx1"/>
              </a:solidFill>
            </a:rPr>
            <a:t> teacher  </a:t>
          </a:r>
          <a:endParaRPr lang="en-US" sz="2800" b="1" i="1" dirty="0">
            <a:solidFill>
              <a:schemeClr val="tx1"/>
            </a:solidFill>
          </a:endParaRPr>
        </a:p>
      </dgm:t>
    </dgm:pt>
    <dgm:pt modelId="{5B16883E-5D4A-43D6-AF1D-BC628A13A441}" type="parTrans" cxnId="{9F16D9CC-C038-47E6-A07E-2DDE859070B4}">
      <dgm:prSet/>
      <dgm:spPr/>
      <dgm:t>
        <a:bodyPr/>
        <a:lstStyle/>
        <a:p>
          <a:endParaRPr lang="en-US"/>
        </a:p>
      </dgm:t>
    </dgm:pt>
    <dgm:pt modelId="{E0EB5C78-8E53-4096-AA03-F20D2E1A7C11}" type="sibTrans" cxnId="{9F16D9CC-C038-47E6-A07E-2DDE859070B4}">
      <dgm:prSet/>
      <dgm:spPr/>
      <dgm:t>
        <a:bodyPr/>
        <a:lstStyle/>
        <a:p>
          <a:endParaRPr lang="en-US"/>
        </a:p>
      </dgm:t>
    </dgm:pt>
    <dgm:pt modelId="{FDB3BD5B-B2FC-483D-8B3E-8345E06E0F04}">
      <dgm:prSet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pPr rtl="0"/>
          <a:r>
            <a:rPr lang="en-US" sz="2400" b="1" i="1" dirty="0" smtClean="0">
              <a:solidFill>
                <a:srgbClr val="002060"/>
              </a:solidFill>
            </a:rPr>
            <a:t>Chowdhury </a:t>
          </a:r>
          <a:r>
            <a:rPr lang="en-US" sz="2400" b="1" i="1" dirty="0" err="1" smtClean="0">
              <a:solidFill>
                <a:srgbClr val="002060"/>
              </a:solidFill>
            </a:rPr>
            <a:t>mahbub</a:t>
          </a:r>
          <a:r>
            <a:rPr lang="en-US" sz="2400" b="1" i="1" dirty="0" smtClean="0">
              <a:solidFill>
                <a:srgbClr val="002060"/>
              </a:solidFill>
            </a:rPr>
            <a:t> Hossain girls school </a:t>
          </a:r>
          <a:endParaRPr lang="en-US" sz="2400" b="1" i="1" dirty="0">
            <a:solidFill>
              <a:srgbClr val="002060"/>
            </a:solidFill>
          </a:endParaRPr>
        </a:p>
      </dgm:t>
    </dgm:pt>
    <dgm:pt modelId="{DADAFCE3-5DCC-44C0-AD94-D440D2F5CDFC}" type="parTrans" cxnId="{41666FBA-871C-4394-98E3-77135FA0958D}">
      <dgm:prSet/>
      <dgm:spPr/>
      <dgm:t>
        <a:bodyPr/>
        <a:lstStyle/>
        <a:p>
          <a:endParaRPr lang="en-US"/>
        </a:p>
      </dgm:t>
    </dgm:pt>
    <dgm:pt modelId="{488D2FA9-7FE6-422A-8D07-EC9D16A6CE6B}" type="sibTrans" cxnId="{41666FBA-871C-4394-98E3-77135FA0958D}">
      <dgm:prSet/>
      <dgm:spPr/>
      <dgm:t>
        <a:bodyPr/>
        <a:lstStyle/>
        <a:p>
          <a:endParaRPr lang="en-US"/>
        </a:p>
      </dgm:t>
    </dgm:pt>
    <dgm:pt modelId="{3A9AA13E-780A-424F-8F8A-373249532001}">
      <dgm:prSet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</dgm:spPr>
      <dgm:t>
        <a:bodyPr/>
        <a:lstStyle/>
        <a:p>
          <a:pPr rtl="0"/>
          <a:r>
            <a:rPr lang="en-US" sz="2400" b="1" i="1" dirty="0" err="1" smtClean="0">
              <a:solidFill>
                <a:srgbClr val="FF0000"/>
              </a:solidFill>
            </a:rPr>
            <a:t>Goalanda</a:t>
          </a:r>
          <a:r>
            <a:rPr lang="en-US" sz="2400" b="1" i="1" dirty="0" smtClean="0">
              <a:solidFill>
                <a:srgbClr val="FF0000"/>
              </a:solidFill>
            </a:rPr>
            <a:t> </a:t>
          </a:r>
          <a:r>
            <a:rPr lang="en-US" sz="2400" b="1" i="1" dirty="0" err="1" smtClean="0">
              <a:solidFill>
                <a:srgbClr val="FF0000"/>
              </a:solidFill>
            </a:rPr>
            <a:t>Rajbari</a:t>
          </a:r>
          <a:r>
            <a:rPr lang="en-US" sz="2400" b="1" i="1" dirty="0" smtClean="0">
              <a:solidFill>
                <a:srgbClr val="FF0000"/>
              </a:solidFill>
            </a:rPr>
            <a:t>.  </a:t>
          </a:r>
          <a:r>
            <a:rPr lang="en-US" sz="2700" dirty="0" smtClean="0"/>
            <a:t>. </a:t>
          </a:r>
          <a:endParaRPr lang="en-US" sz="2700" dirty="0"/>
        </a:p>
      </dgm:t>
    </dgm:pt>
    <dgm:pt modelId="{0A4F3BE6-19FA-475F-9033-9DDED9B32969}" type="parTrans" cxnId="{9034CE9F-F5F8-4B5B-B7E6-D212C18702C1}">
      <dgm:prSet/>
      <dgm:spPr/>
      <dgm:t>
        <a:bodyPr/>
        <a:lstStyle/>
        <a:p>
          <a:endParaRPr lang="en-US"/>
        </a:p>
      </dgm:t>
    </dgm:pt>
    <dgm:pt modelId="{984965BD-8657-4A5E-A335-EA2A0FFC88A3}" type="sibTrans" cxnId="{9034CE9F-F5F8-4B5B-B7E6-D212C18702C1}">
      <dgm:prSet/>
      <dgm:spPr/>
      <dgm:t>
        <a:bodyPr/>
        <a:lstStyle/>
        <a:p>
          <a:endParaRPr lang="en-US"/>
        </a:p>
      </dgm:t>
    </dgm:pt>
    <dgm:pt modelId="{4AABE8BA-0740-470C-A032-BD949A1BA4C7}" type="pres">
      <dgm:prSet presAssocID="{6D451A12-241E-416A-BF62-EA2212C5C2E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7C5912-1EBD-4D82-B530-7FD1B764C3E4}" type="pres">
      <dgm:prSet presAssocID="{6D451A12-241E-416A-BF62-EA2212C5C2E2}" presName="arrow" presStyleLbl="bgShp" presStyleIdx="0" presStyleCnt="1" custLinFactNeighborX="-568" custLinFactNeighborY="20420"/>
      <dgm:spPr/>
    </dgm:pt>
    <dgm:pt modelId="{337DF3A5-8B65-48E0-8A55-85E9D9D25BA3}" type="pres">
      <dgm:prSet presAssocID="{6D451A12-241E-416A-BF62-EA2212C5C2E2}" presName="linearProcess" presStyleCnt="0"/>
      <dgm:spPr/>
    </dgm:pt>
    <dgm:pt modelId="{9A0C2DEA-A168-444E-B40C-03CB438B00D3}" type="pres">
      <dgm:prSet presAssocID="{F60069AB-13B0-479B-ADF7-E59C966422E9}" presName="textNode" presStyleLbl="node1" presStyleIdx="0" presStyleCnt="4" custScaleX="96375" custScaleY="169327" custLinFactX="13470" custLinFactNeighborX="100000" custLinFactNeighborY="397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0C1139-FEAA-44A1-BAA9-BCF577FF484F}" type="pres">
      <dgm:prSet presAssocID="{67E95DC7-79E4-408E-A926-CB3C5192BE28}" presName="sibTrans" presStyleCnt="0"/>
      <dgm:spPr/>
    </dgm:pt>
    <dgm:pt modelId="{A085D4F2-481C-4F37-AE28-F95E555CA50A}" type="pres">
      <dgm:prSet presAssocID="{2E285122-9163-42A0-834C-BFA1764E0DEB}" presName="textNode" presStyleLbl="node1" presStyleIdx="1" presStyleCnt="4" custScaleX="81823" custScaleY="156532" custLinFactX="1807" custLinFactNeighborX="100000" custLinFactNeighborY="447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3FF1E3-EAEB-4F6C-B479-59CBBC3CA560}" type="pres">
      <dgm:prSet presAssocID="{E0EB5C78-8E53-4096-AA03-F20D2E1A7C11}" presName="sibTrans" presStyleCnt="0"/>
      <dgm:spPr/>
    </dgm:pt>
    <dgm:pt modelId="{E0B8BA96-B1FE-4BF5-B570-A71E827E2F55}" type="pres">
      <dgm:prSet presAssocID="{FDB3BD5B-B2FC-483D-8B3E-8345E06E0F04}" presName="textNode" presStyleLbl="node1" presStyleIdx="2" presStyleCnt="4" custScaleX="101721" custScaleY="167042" custLinFactNeighborX="40205" custLinFactNeighborY="403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CBC5AE-F34F-49D8-8A9B-632B02E8B7B2}" type="pres">
      <dgm:prSet presAssocID="{488D2FA9-7FE6-422A-8D07-EC9D16A6CE6B}" presName="sibTrans" presStyleCnt="0"/>
      <dgm:spPr/>
    </dgm:pt>
    <dgm:pt modelId="{92C3A6B2-BF86-47C2-BCA9-6E4BC41DB5C1}" type="pres">
      <dgm:prSet presAssocID="{3A9AA13E-780A-424F-8F8A-373249532001}" presName="textNode" presStyleLbl="node1" presStyleIdx="3" presStyleCnt="4" custScaleX="82527" custScaleY="156531" custLinFactNeighborX="-36762" custLinFactNeighborY="394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666FBA-871C-4394-98E3-77135FA0958D}" srcId="{6D451A12-241E-416A-BF62-EA2212C5C2E2}" destId="{FDB3BD5B-B2FC-483D-8B3E-8345E06E0F04}" srcOrd="2" destOrd="0" parTransId="{DADAFCE3-5DCC-44C0-AD94-D440D2F5CDFC}" sibTransId="{488D2FA9-7FE6-422A-8D07-EC9D16A6CE6B}"/>
    <dgm:cxn modelId="{9034CE9F-F5F8-4B5B-B7E6-D212C18702C1}" srcId="{6D451A12-241E-416A-BF62-EA2212C5C2E2}" destId="{3A9AA13E-780A-424F-8F8A-373249532001}" srcOrd="3" destOrd="0" parTransId="{0A4F3BE6-19FA-475F-9033-9DDED9B32969}" sibTransId="{984965BD-8657-4A5E-A335-EA2A0FFC88A3}"/>
    <dgm:cxn modelId="{9F16D9CC-C038-47E6-A07E-2DDE859070B4}" srcId="{6D451A12-241E-416A-BF62-EA2212C5C2E2}" destId="{2E285122-9163-42A0-834C-BFA1764E0DEB}" srcOrd="1" destOrd="0" parTransId="{5B16883E-5D4A-43D6-AF1D-BC628A13A441}" sibTransId="{E0EB5C78-8E53-4096-AA03-F20D2E1A7C11}"/>
    <dgm:cxn modelId="{84CD6539-8220-46DA-9734-AF4224C47732}" srcId="{6D451A12-241E-416A-BF62-EA2212C5C2E2}" destId="{F60069AB-13B0-479B-ADF7-E59C966422E9}" srcOrd="0" destOrd="0" parTransId="{B5B07E7B-5C3F-415D-8A02-C5BBE06DBD9C}" sibTransId="{67E95DC7-79E4-408E-A926-CB3C5192BE28}"/>
    <dgm:cxn modelId="{E0D0C52E-5243-4A37-BBED-1BB8B1214DCE}" type="presOf" srcId="{2E285122-9163-42A0-834C-BFA1764E0DEB}" destId="{A085D4F2-481C-4F37-AE28-F95E555CA50A}" srcOrd="0" destOrd="0" presId="urn:microsoft.com/office/officeart/2005/8/layout/hProcess9"/>
    <dgm:cxn modelId="{578FD92F-A85F-4BE9-9933-28072E095984}" type="presOf" srcId="{F60069AB-13B0-479B-ADF7-E59C966422E9}" destId="{9A0C2DEA-A168-444E-B40C-03CB438B00D3}" srcOrd="0" destOrd="0" presId="urn:microsoft.com/office/officeart/2005/8/layout/hProcess9"/>
    <dgm:cxn modelId="{2A24B5A5-F1EE-4A41-B1D4-C5C60FD936D6}" type="presOf" srcId="{FDB3BD5B-B2FC-483D-8B3E-8345E06E0F04}" destId="{E0B8BA96-B1FE-4BF5-B570-A71E827E2F55}" srcOrd="0" destOrd="0" presId="urn:microsoft.com/office/officeart/2005/8/layout/hProcess9"/>
    <dgm:cxn modelId="{674B5320-2B60-44E5-9B95-266E7B54B178}" type="presOf" srcId="{6D451A12-241E-416A-BF62-EA2212C5C2E2}" destId="{4AABE8BA-0740-470C-A032-BD949A1BA4C7}" srcOrd="0" destOrd="0" presId="urn:microsoft.com/office/officeart/2005/8/layout/hProcess9"/>
    <dgm:cxn modelId="{7C5241E7-965C-4A9F-A73E-9244DF2EB292}" type="presOf" srcId="{3A9AA13E-780A-424F-8F8A-373249532001}" destId="{92C3A6B2-BF86-47C2-BCA9-6E4BC41DB5C1}" srcOrd="0" destOrd="0" presId="urn:microsoft.com/office/officeart/2005/8/layout/hProcess9"/>
    <dgm:cxn modelId="{13C32E93-1156-4B36-B4D3-486B6BBDC126}" type="presParOf" srcId="{4AABE8BA-0740-470C-A032-BD949A1BA4C7}" destId="{B47C5912-1EBD-4D82-B530-7FD1B764C3E4}" srcOrd="0" destOrd="0" presId="urn:microsoft.com/office/officeart/2005/8/layout/hProcess9"/>
    <dgm:cxn modelId="{F4D47F72-31C5-4C2B-90F8-D55297B1BD25}" type="presParOf" srcId="{4AABE8BA-0740-470C-A032-BD949A1BA4C7}" destId="{337DF3A5-8B65-48E0-8A55-85E9D9D25BA3}" srcOrd="1" destOrd="0" presId="urn:microsoft.com/office/officeart/2005/8/layout/hProcess9"/>
    <dgm:cxn modelId="{779577EE-C8AD-4575-8ED2-B080161F138D}" type="presParOf" srcId="{337DF3A5-8B65-48E0-8A55-85E9D9D25BA3}" destId="{9A0C2DEA-A168-444E-B40C-03CB438B00D3}" srcOrd="0" destOrd="0" presId="urn:microsoft.com/office/officeart/2005/8/layout/hProcess9"/>
    <dgm:cxn modelId="{350DCE92-730E-44A5-AF56-A60635CB7954}" type="presParOf" srcId="{337DF3A5-8B65-48E0-8A55-85E9D9D25BA3}" destId="{CB0C1139-FEAA-44A1-BAA9-BCF577FF484F}" srcOrd="1" destOrd="0" presId="urn:microsoft.com/office/officeart/2005/8/layout/hProcess9"/>
    <dgm:cxn modelId="{A89E4CF8-4829-4A0F-977E-409F0DF0BEFB}" type="presParOf" srcId="{337DF3A5-8B65-48E0-8A55-85E9D9D25BA3}" destId="{A085D4F2-481C-4F37-AE28-F95E555CA50A}" srcOrd="2" destOrd="0" presId="urn:microsoft.com/office/officeart/2005/8/layout/hProcess9"/>
    <dgm:cxn modelId="{F3DE00C9-A2B7-4CE5-B237-E4E9275ECBF1}" type="presParOf" srcId="{337DF3A5-8B65-48E0-8A55-85E9D9D25BA3}" destId="{BD3FF1E3-EAEB-4F6C-B479-59CBBC3CA560}" srcOrd="3" destOrd="0" presId="urn:microsoft.com/office/officeart/2005/8/layout/hProcess9"/>
    <dgm:cxn modelId="{6B7598F4-04EB-472B-AC75-20873408CE7C}" type="presParOf" srcId="{337DF3A5-8B65-48E0-8A55-85E9D9D25BA3}" destId="{E0B8BA96-B1FE-4BF5-B570-A71E827E2F55}" srcOrd="4" destOrd="0" presId="urn:microsoft.com/office/officeart/2005/8/layout/hProcess9"/>
    <dgm:cxn modelId="{82D778BE-3C61-470E-8610-68E7C43273BE}" type="presParOf" srcId="{337DF3A5-8B65-48E0-8A55-85E9D9D25BA3}" destId="{B3CBC5AE-F34F-49D8-8A9B-632B02E8B7B2}" srcOrd="5" destOrd="0" presId="urn:microsoft.com/office/officeart/2005/8/layout/hProcess9"/>
    <dgm:cxn modelId="{FCF235CE-F074-414B-A7F5-4D227A135223}" type="presParOf" srcId="{337DF3A5-8B65-48E0-8A55-85E9D9D25BA3}" destId="{92C3A6B2-BF86-47C2-BCA9-6E4BC41DB5C1}" srcOrd="6" destOrd="0" presId="urn:microsoft.com/office/officeart/2005/8/layout/hProcess9"/>
  </dgm:cxnLst>
  <dgm:bg>
    <a:blipFill>
      <a:blip xmlns:r="http://schemas.openxmlformats.org/officeDocument/2006/relationships" r:embed="rId5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0A938-FCB1-4205-9BB5-78A809D2D97C}">
      <dsp:nvSpPr>
        <dsp:cNvPr id="0" name=""/>
        <dsp:cNvSpPr/>
      </dsp:nvSpPr>
      <dsp:spPr>
        <a:xfrm>
          <a:off x="2405059" y="2120"/>
          <a:ext cx="2928936" cy="4339158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baseline="0" dirty="0" smtClean="0">
              <a:solidFill>
                <a:srgbClr val="FF0000"/>
              </a:solidFill>
            </a:rPr>
            <a:t>To the digital content class </a:t>
          </a:r>
          <a:endParaRPr lang="en-US" sz="5400" kern="1200" dirty="0">
            <a:solidFill>
              <a:srgbClr val="FF0000"/>
            </a:solidFill>
          </a:endParaRPr>
        </a:p>
      </dsp:txBody>
      <dsp:txXfrm>
        <a:off x="2548038" y="145099"/>
        <a:ext cx="2642978" cy="4053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0B64E1-0E22-49A6-80D9-CFB234A09966}">
      <dsp:nvSpPr>
        <dsp:cNvPr id="0" name=""/>
        <dsp:cNvSpPr/>
      </dsp:nvSpPr>
      <dsp:spPr>
        <a:xfrm>
          <a:off x="0" y="241"/>
          <a:ext cx="8686799" cy="837716"/>
        </a:xfrm>
        <a:prstGeom prst="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200" b="1" i="1" kern="1200" baseline="0" dirty="0" smtClean="0">
              <a:solidFill>
                <a:schemeClr val="tx1"/>
              </a:solidFill>
            </a:rPr>
            <a:t>Introducing</a:t>
          </a:r>
          <a:r>
            <a:rPr lang="en-US" sz="5800" kern="1200" baseline="0" dirty="0" smtClean="0"/>
            <a:t> </a:t>
          </a:r>
          <a:endParaRPr lang="en-US" sz="5800" kern="1200" dirty="0"/>
        </a:p>
      </dsp:txBody>
      <dsp:txXfrm>
        <a:off x="0" y="241"/>
        <a:ext cx="8686799" cy="837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C5912-1EBD-4D82-B530-7FD1B764C3E4}">
      <dsp:nvSpPr>
        <dsp:cNvPr id="0" name=""/>
        <dsp:cNvSpPr/>
      </dsp:nvSpPr>
      <dsp:spPr>
        <a:xfrm>
          <a:off x="609570" y="0"/>
          <a:ext cx="7383780" cy="597049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C2DEA-A168-444E-B40C-03CB438B00D3}">
      <dsp:nvSpPr>
        <dsp:cNvPr id="0" name=""/>
        <dsp:cNvSpPr/>
      </dsp:nvSpPr>
      <dsp:spPr>
        <a:xfrm>
          <a:off x="838191" y="1913603"/>
          <a:ext cx="1921756" cy="404386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smtClean="0">
              <a:solidFill>
                <a:srgbClr val="FFFF00"/>
              </a:solidFill>
            </a:rPr>
            <a:t>MD.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smtClean="0">
              <a:solidFill>
                <a:srgbClr val="FFFF00"/>
              </a:solidFill>
            </a:rPr>
            <a:t>TAIBUR RAHMAN</a:t>
          </a:r>
          <a:endParaRPr lang="en-US" sz="2800" b="1" i="1" kern="1200" dirty="0">
            <a:solidFill>
              <a:srgbClr val="FFFF00"/>
            </a:solidFill>
          </a:endParaRPr>
        </a:p>
      </dsp:txBody>
      <dsp:txXfrm>
        <a:off x="932003" y="2007415"/>
        <a:ext cx="1734132" cy="3856240"/>
      </dsp:txXfrm>
    </dsp:sp>
    <dsp:sp modelId="{A085D4F2-481C-4F37-AE28-F95E555CA50A}">
      <dsp:nvSpPr>
        <dsp:cNvPr id="0" name=""/>
        <dsp:cNvSpPr/>
      </dsp:nvSpPr>
      <dsp:spPr>
        <a:xfrm>
          <a:off x="2847675" y="2184532"/>
          <a:ext cx="1631583" cy="3738294"/>
        </a:xfrm>
        <a:prstGeom prst="round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solidFill>
                <a:schemeClr val="tx1"/>
              </a:solidFill>
            </a:rPr>
            <a:t>Assistant</a:t>
          </a:r>
          <a:r>
            <a:rPr lang="en-US" sz="2800" b="1" i="1" kern="1200" dirty="0" smtClean="0">
              <a:solidFill>
                <a:schemeClr val="tx1"/>
              </a:solidFill>
            </a:rPr>
            <a:t> teacher  </a:t>
          </a:r>
          <a:endParaRPr lang="en-US" sz="2800" b="1" i="1" kern="1200" dirty="0">
            <a:solidFill>
              <a:schemeClr val="tx1"/>
            </a:solidFill>
          </a:endParaRPr>
        </a:p>
      </dsp:txBody>
      <dsp:txXfrm>
        <a:off x="2927322" y="2264179"/>
        <a:ext cx="1472289" cy="3579000"/>
      </dsp:txXfrm>
    </dsp:sp>
    <dsp:sp modelId="{E0B8BA96-B1FE-4BF5-B570-A71E827E2F55}">
      <dsp:nvSpPr>
        <dsp:cNvPr id="0" name=""/>
        <dsp:cNvSpPr/>
      </dsp:nvSpPr>
      <dsp:spPr>
        <a:xfrm>
          <a:off x="4572000" y="1954310"/>
          <a:ext cx="2028357" cy="3989293"/>
        </a:xfrm>
        <a:prstGeom prst="roundRect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solidFill>
                <a:srgbClr val="002060"/>
              </a:solidFill>
            </a:rPr>
            <a:t>Chowdhury </a:t>
          </a:r>
          <a:r>
            <a:rPr lang="en-US" sz="2400" b="1" i="1" kern="1200" dirty="0" err="1" smtClean="0">
              <a:solidFill>
                <a:srgbClr val="002060"/>
              </a:solidFill>
            </a:rPr>
            <a:t>mahbub</a:t>
          </a:r>
          <a:r>
            <a:rPr lang="en-US" sz="2400" b="1" i="1" kern="1200" dirty="0" smtClean="0">
              <a:solidFill>
                <a:srgbClr val="002060"/>
              </a:solidFill>
            </a:rPr>
            <a:t> Hossain girls school </a:t>
          </a:r>
          <a:endParaRPr lang="en-US" sz="2400" b="1" i="1" kern="1200" dirty="0">
            <a:solidFill>
              <a:srgbClr val="002060"/>
            </a:solidFill>
          </a:endParaRPr>
        </a:p>
      </dsp:txBody>
      <dsp:txXfrm>
        <a:off x="4671016" y="2053326"/>
        <a:ext cx="1830325" cy="3791261"/>
      </dsp:txXfrm>
    </dsp:sp>
    <dsp:sp modelId="{92C3A6B2-BF86-47C2-BCA9-6E4BC41DB5C1}">
      <dsp:nvSpPr>
        <dsp:cNvPr id="0" name=""/>
        <dsp:cNvSpPr/>
      </dsp:nvSpPr>
      <dsp:spPr>
        <a:xfrm>
          <a:off x="6674130" y="2057396"/>
          <a:ext cx="1645621" cy="3738270"/>
        </a:xfrm>
        <a:prstGeom prst="roundRect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err="1" smtClean="0">
              <a:solidFill>
                <a:srgbClr val="FF0000"/>
              </a:solidFill>
            </a:rPr>
            <a:t>Goalanda</a:t>
          </a:r>
          <a:r>
            <a:rPr lang="en-US" sz="2400" b="1" i="1" kern="1200" dirty="0" smtClean="0">
              <a:solidFill>
                <a:srgbClr val="FF0000"/>
              </a:solidFill>
            </a:rPr>
            <a:t> </a:t>
          </a:r>
          <a:r>
            <a:rPr lang="en-US" sz="2400" b="1" i="1" kern="1200" dirty="0" err="1" smtClean="0">
              <a:solidFill>
                <a:srgbClr val="FF0000"/>
              </a:solidFill>
            </a:rPr>
            <a:t>Rajbari</a:t>
          </a:r>
          <a:r>
            <a:rPr lang="en-US" sz="2400" b="1" i="1" kern="1200" dirty="0" smtClean="0">
              <a:solidFill>
                <a:srgbClr val="FF0000"/>
              </a:solidFill>
            </a:rPr>
            <a:t>.  </a:t>
          </a:r>
          <a:r>
            <a:rPr lang="en-US" sz="2700" kern="1200" dirty="0" smtClean="0"/>
            <a:t>. </a:t>
          </a:r>
          <a:endParaRPr lang="en-US" sz="2700" kern="1200" dirty="0"/>
        </a:p>
      </dsp:txBody>
      <dsp:txXfrm>
        <a:off x="6754463" y="2137729"/>
        <a:ext cx="1484955" cy="3577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8730E-34FB-4730-8F01-79EF2518E9CD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73730-A185-4CF6-9A17-DDAFD9F6D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2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73730-A185-4CF6-9A17-DDAFD9F6DB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89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73730-A185-4CF6-9A17-DDAFD9F6DB6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9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A6662D5-E25D-47E3-9770-A66F92C52E57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731DCF-C632-47D9-8040-FEF600B120F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763000" cy="678180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35105817"/>
              </p:ext>
            </p:extLst>
          </p:nvPr>
        </p:nvGraphicFramePr>
        <p:xfrm>
          <a:off x="1066800" y="1981200"/>
          <a:ext cx="7633855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8458200" cy="12954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3274002" cy="46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91148649"/>
              </p:ext>
            </p:extLst>
          </p:nvPr>
        </p:nvGraphicFramePr>
        <p:xfrm>
          <a:off x="152400" y="83127"/>
          <a:ext cx="868680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0281418"/>
              </p:ext>
            </p:extLst>
          </p:nvPr>
        </p:nvGraphicFramePr>
        <p:xfrm>
          <a:off x="152400" y="914400"/>
          <a:ext cx="8686800" cy="5970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990600"/>
            <a:ext cx="1652155" cy="16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1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33400"/>
            <a:ext cx="4953000" cy="838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      Subject : </a:t>
            </a:r>
            <a:r>
              <a:rPr lang="en-US" sz="3200" dirty="0" err="1" smtClean="0">
                <a:solidFill>
                  <a:srgbClr val="FFFF00"/>
                </a:solidFill>
              </a:rPr>
              <a:t>english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525963"/>
          </a:xfrm>
          <a:pattFill prst="divot">
            <a:fgClr>
              <a:schemeClr val="accent1"/>
            </a:fgClr>
            <a:bgClr>
              <a:schemeClr val="bg1"/>
            </a:bgClr>
          </a:pattFill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  <a:flatTx/>
          </a:bodyPr>
          <a:lstStyle/>
          <a:p>
            <a:pPr marL="0" indent="0">
              <a:buNone/>
            </a:pPr>
            <a:r>
              <a:rPr lang="en-US" sz="6600" i="1" dirty="0">
                <a:solidFill>
                  <a:srgbClr val="002060"/>
                </a:solidFill>
              </a:rPr>
              <a:t> </a:t>
            </a:r>
            <a:r>
              <a:rPr lang="en-US" sz="6600" i="1" dirty="0" smtClean="0">
                <a:solidFill>
                  <a:srgbClr val="002060"/>
                </a:solidFill>
              </a:rPr>
              <a:t>   </a:t>
            </a:r>
            <a:r>
              <a:rPr lang="en-US" sz="4000" i="1" dirty="0" smtClean="0">
                <a:solidFill>
                  <a:srgbClr val="002060"/>
                </a:solidFill>
              </a:rPr>
              <a:t>lesson- </a:t>
            </a:r>
            <a:r>
              <a:rPr lang="en-US" sz="4000" b="1" i="1" dirty="0" smtClean="0">
                <a:solidFill>
                  <a:srgbClr val="FF0000"/>
                </a:solidFill>
              </a:rPr>
              <a:t>preposition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endParaRPr lang="en-US" sz="40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4000" b="1" i="1" dirty="0" smtClean="0">
                <a:solidFill>
                  <a:srgbClr val="FF0000"/>
                </a:solidFill>
              </a:rPr>
              <a:t>                                             </a:t>
            </a:r>
            <a:r>
              <a:rPr lang="en-US" sz="4000" b="1" i="1" dirty="0">
                <a:solidFill>
                  <a:srgbClr val="FF0000"/>
                </a:solidFill>
              </a:rPr>
              <a:t>C</a:t>
            </a:r>
            <a:r>
              <a:rPr lang="en-US" sz="4000" b="1" i="1" dirty="0" smtClean="0">
                <a:solidFill>
                  <a:srgbClr val="FF0000"/>
                </a:solidFill>
              </a:rPr>
              <a:t>lass-Eight</a:t>
            </a:r>
            <a:endParaRPr lang="bn-IN" sz="40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4000" i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71800"/>
            <a:ext cx="3619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1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0"/>
            <a:ext cx="67818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The students can to tell after this lesson</a:t>
            </a:r>
            <a:r>
              <a:rPr lang="en-US" sz="2800" dirty="0" smtClean="0"/>
              <a:t>:</a:t>
            </a:r>
          </a:p>
          <a:p>
            <a:endParaRPr lang="bn-IN" dirty="0" smtClean="0"/>
          </a:p>
          <a:p>
            <a:r>
              <a:rPr lang="en-US" sz="2400" dirty="0" smtClean="0">
                <a:solidFill>
                  <a:srgbClr val="002060"/>
                </a:solidFill>
              </a:rPr>
              <a:t>What </a:t>
            </a:r>
            <a:r>
              <a:rPr lang="en-US" sz="2400" smtClean="0">
                <a:solidFill>
                  <a:srgbClr val="002060"/>
                </a:solidFill>
              </a:rPr>
              <a:t>is preposition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2400" dirty="0" smtClean="0"/>
              <a:t>How to fill in gaps with appropriate preposition</a:t>
            </a:r>
          </a:p>
        </p:txBody>
      </p:sp>
    </p:spTree>
    <p:extLst>
      <p:ext uri="{BB962C8B-B14F-4D97-AF65-F5344CB8AC3E}">
        <p14:creationId xmlns:p14="http://schemas.microsoft.com/office/powerpoint/2010/main" val="23868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8220075" cy="11430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800" b="1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sz="48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09800"/>
            <a:ext cx="6934200" cy="4267200"/>
          </a:xfrm>
          <a:blipFill>
            <a:blip r:embed="rId4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কিছুর উপরে সংস্পর্শ বোজাতে 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 । </a:t>
            </a:r>
          </a:p>
          <a:p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নির্ভরতা বোজাতে 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 । </a:t>
            </a:r>
          </a:p>
          <a:p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দিন বা তারিখ বোজাতে 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হয় ।</a:t>
            </a:r>
          </a:p>
          <a:p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উপলক্ষ বোজাতে 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হয় । </a:t>
            </a:r>
            <a:endParaRPr lang="en-US" b="1" i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07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946" y="304800"/>
            <a:ext cx="86868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pusy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is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on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the box/the chair.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উপরে স্পর্শরত)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57337"/>
            <a:ext cx="4164106" cy="5334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8400" y="6096000"/>
            <a:ext cx="838200" cy="939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3912541" cy="533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844489"/>
            <a:ext cx="1323975" cy="119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3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3.33333E-6 -0.30093 C 3.33333E-6 -0.43588 0.12534 -0.60185 0.22708 -0.60185 L 0.45416 -0.60185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08" y="-3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0.01088 L -0.04618 -0.30694 C -0.05312 -0.37569 -0.08437 -0.43356 -0.1283 -0.4713 C -0.17864 -0.51227 -0.22968 -0.52292 -0.27951 -0.50139 L -0.50798 -0.40856 " pathEditMode="relative" rAng="1922218" ptsTypes="FffFF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0" y="-3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6858000" cy="83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b="1" dirty="0" smtClean="0"/>
              <a:t>the cow lives </a:t>
            </a:r>
            <a:r>
              <a:rPr lang="en-US" sz="3200" b="1" dirty="0" smtClean="0">
                <a:solidFill>
                  <a:srgbClr val="FF0000"/>
                </a:solidFill>
              </a:rPr>
              <a:t>on</a:t>
            </a:r>
            <a:r>
              <a:rPr lang="en-US" sz="3200" b="1" dirty="0" smtClean="0"/>
              <a:t> grass</a:t>
            </a:r>
            <a:r>
              <a:rPr lang="en-US" sz="3200" dirty="0" smtClean="0"/>
              <a:t>.(</a:t>
            </a:r>
            <a:r>
              <a:rPr lang="bn-BD" sz="3200" dirty="0" smtClean="0"/>
              <a:t>নির্ভরতা)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52600"/>
            <a:ext cx="5181602" cy="3689301"/>
          </a:xfrm>
        </p:spPr>
      </p:pic>
    </p:spTree>
    <p:extLst>
      <p:ext uri="{BB962C8B-B14F-4D97-AF65-F5344CB8AC3E}">
        <p14:creationId xmlns:p14="http://schemas.microsoft.com/office/powerpoint/2010/main" val="166628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4876800" cy="838200"/>
          </a:xfrm>
        </p:spPr>
        <p:txBody>
          <a:bodyPr/>
          <a:lstStyle/>
          <a:p>
            <a:r>
              <a:rPr lang="en-US" dirty="0" err="1" smtClean="0"/>
              <a:t>pusy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FF0000"/>
                </a:solidFill>
              </a:rPr>
              <a:t>on</a:t>
            </a:r>
            <a:r>
              <a:rPr lang="en-US" dirty="0" smtClean="0"/>
              <a:t> the tree.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6574605" cy="4710113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-228600"/>
            <a:ext cx="1057836" cy="83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448 0.3375 L -0.62448 0.17708 C -0.62448 0.10463 -0.47326 0.01666 -0.34948 0.01666 L -0.07448 0.01666 " pathEditMode="relative" rAng="0" ptsTypes="FfFF">
                                      <p:cBhvr>
                                        <p:cTn id="6" dur="2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-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543800" cy="533400"/>
          </a:xfrm>
          <a:solidFill>
            <a:srgbClr val="000000">
              <a:alpha val="85882"/>
            </a:srgb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herry</a:t>
            </a:r>
            <a:r>
              <a:rPr lang="en-US" dirty="0" smtClean="0">
                <a:solidFill>
                  <a:srgbClr val="FFC000"/>
                </a:solidFill>
              </a:rPr>
              <a:t> was born </a:t>
            </a:r>
            <a:r>
              <a:rPr lang="en-US" b="1" dirty="0" smtClean="0">
                <a:solidFill>
                  <a:srgbClr val="FF0000"/>
                </a:solidFill>
              </a:rPr>
              <a:t>on</a:t>
            </a:r>
            <a:r>
              <a:rPr lang="en-US" dirty="0" smtClean="0">
                <a:solidFill>
                  <a:srgbClr val="FFC000"/>
                </a:solidFill>
              </a:rPr>
              <a:t> Friday. ( </a:t>
            </a:r>
            <a:r>
              <a:rPr lang="bn-BD" dirty="0" smtClean="0">
                <a:solidFill>
                  <a:srgbClr val="FFC000"/>
                </a:solidFill>
              </a:rPr>
              <a:t>বার ) 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81200"/>
            <a:ext cx="4267200" cy="3368264"/>
          </a:xfrm>
        </p:spPr>
      </p:pic>
    </p:spTree>
    <p:extLst>
      <p:ext uri="{BB962C8B-B14F-4D97-AF65-F5344CB8AC3E}">
        <p14:creationId xmlns:p14="http://schemas.microsoft.com/office/powerpoint/2010/main" val="5985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676400"/>
            <a:ext cx="3810000" cy="8382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743200"/>
            <a:ext cx="5105400" cy="2667000"/>
          </a:xfrm>
        </p:spPr>
        <p:txBody>
          <a:bodyPr/>
          <a:lstStyle/>
          <a:p>
            <a:r>
              <a:rPr lang="bn-BD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কিছু থেকে উপরে বোজাতে ।</a:t>
            </a:r>
          </a:p>
          <a:p>
            <a:r>
              <a:rPr lang="bn-BD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পাশে বোজাতে ।</a:t>
            </a:r>
          </a:p>
          <a:p>
            <a:r>
              <a:rPr lang="bn-BD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কিছুর বেশি বোজাতে । </a:t>
            </a:r>
            <a:endParaRPr lang="en-US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69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543800" cy="762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bird flew </a:t>
            </a:r>
            <a:r>
              <a:rPr lang="en-US" sz="2400" dirty="0" smtClean="0">
                <a:solidFill>
                  <a:srgbClr val="FF0000"/>
                </a:solidFill>
              </a:rPr>
              <a:t>over</a:t>
            </a:r>
            <a:r>
              <a:rPr lang="en-US" sz="2400" dirty="0" smtClean="0"/>
              <a:t> the tree.</a:t>
            </a:r>
            <a:r>
              <a:rPr lang="bn-BD" sz="2400" dirty="0" smtClean="0"/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গাছ থেকে উপরে</a:t>
            </a:r>
            <a:r>
              <a:rPr lang="bn-BD" sz="2400" dirty="0" smtClean="0"/>
              <a:t>) 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2667000" cy="12636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" y="2286000"/>
            <a:ext cx="8610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9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-0.10324 L 0.38021 -0.11991 C 0.44271 -0.12384 0.53576 -0.12546 0.63264 -0.12546 C 0.74358 -0.12546 0.83194 -0.12384 0.89444 -0.11991 L 1.19167 -0.10324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17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5943600" cy="83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bird flew away </a:t>
            </a:r>
            <a:r>
              <a:rPr lang="en-US" sz="2400" dirty="0" smtClean="0">
                <a:solidFill>
                  <a:srgbClr val="FF0000"/>
                </a:solidFill>
              </a:rPr>
              <a:t>over</a:t>
            </a:r>
            <a:r>
              <a:rPr lang="en-US" sz="2400" dirty="0" smtClean="0"/>
              <a:t> the garden.</a:t>
            </a:r>
            <a:r>
              <a:rPr lang="bn-BD" sz="2400" dirty="0" smtClean="0"/>
              <a:t/>
            </a:r>
            <a:br>
              <a:rPr lang="bn-BD" sz="2400" dirty="0" smtClean="0"/>
            </a:b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(বাগান থেকে উপরে )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6324600" cy="3737264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0" y="1752600"/>
            <a:ext cx="2002750" cy="2057400"/>
          </a:xfrm>
        </p:spPr>
      </p:pic>
    </p:spTree>
    <p:extLst>
      <p:ext uri="{BB962C8B-B14F-4D97-AF65-F5344CB8AC3E}">
        <p14:creationId xmlns:p14="http://schemas.microsoft.com/office/powerpoint/2010/main" val="116844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5711 -0.01111 L 0.45816 -0.11945 C 0.52152 -0.14352 0.61597 -0.15556 0.71458 -0.15556 C 0.82673 -0.15556 0.91684 -0.14352 0.98003 -0.11945 L 1.28211 -0.01111 " pathEditMode="relative" rAng="0" ptsTypes="FffFF">
                                      <p:cBhvr>
                                        <p:cTn id="10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0" y="-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5943600" cy="83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man is </a:t>
            </a:r>
            <a:r>
              <a:rPr lang="en-US" sz="2800" b="1" dirty="0" smtClean="0">
                <a:solidFill>
                  <a:srgbClr val="FF0000"/>
                </a:solidFill>
              </a:rPr>
              <a:t>over</a:t>
            </a:r>
            <a:r>
              <a:rPr lang="en-US" sz="2800" dirty="0" smtClean="0"/>
              <a:t> </a:t>
            </a:r>
            <a:r>
              <a:rPr lang="en-US" sz="2800" dirty="0" err="1" smtClean="0"/>
              <a:t>fourty</a:t>
            </a:r>
            <a:r>
              <a:rPr lang="en-US" sz="2800" dirty="0" smtClean="0"/>
              <a:t>. ( </a:t>
            </a:r>
            <a:r>
              <a:rPr lang="bn-BD" sz="2800" dirty="0" smtClean="0"/>
              <a:t>বেশি ) 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057400"/>
            <a:ext cx="4572000" cy="2947501"/>
          </a:xfrm>
        </p:spPr>
      </p:pic>
    </p:spTree>
    <p:extLst>
      <p:ext uri="{BB962C8B-B14F-4D97-AF65-F5344CB8AC3E}">
        <p14:creationId xmlns:p14="http://schemas.microsoft.com/office/powerpoint/2010/main" val="94850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686800" cy="8382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                       3.</a:t>
            </a:r>
            <a:r>
              <a:rPr lang="en-US" sz="3200" b="1" dirty="0" smtClean="0">
                <a:solidFill>
                  <a:srgbClr val="FF0000"/>
                </a:solidFill>
              </a:rPr>
              <a:t>Under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BD" sz="3200" b="1" dirty="0" smtClean="0"/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bn-BD" b="1" i="1" dirty="0" smtClean="0">
              <a:solidFill>
                <a:srgbClr val="0070C0"/>
              </a:solidFill>
            </a:endParaRPr>
          </a:p>
          <a:p>
            <a:pPr algn="ctr"/>
            <a:endParaRPr lang="bn-BD" b="1" i="1" dirty="0">
              <a:solidFill>
                <a:srgbClr val="0070C0"/>
              </a:solidFill>
            </a:endParaRPr>
          </a:p>
          <a:p>
            <a:pPr algn="ctr"/>
            <a:r>
              <a:rPr lang="bn-BD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 বো</a:t>
            </a:r>
            <a:r>
              <a:rPr lang="en-US" b="1" i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</a:p>
          <a:p>
            <a:pPr algn="ctr"/>
            <a:endParaRPr lang="bn-BD" b="1" i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b="1" i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গভীরে</a:t>
            </a:r>
            <a:r>
              <a:rPr lang="en-US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en-US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</a:p>
          <a:p>
            <a:pPr algn="ctr"/>
            <a:endParaRPr lang="en-US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60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28" y="1554163"/>
            <a:ext cx="6788943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Pusy</a:t>
            </a:r>
            <a:r>
              <a:rPr lang="en-US" dirty="0" smtClean="0"/>
              <a:t> goes  </a:t>
            </a:r>
            <a:r>
              <a:rPr lang="en-US" dirty="0" smtClean="0">
                <a:solidFill>
                  <a:srgbClr val="FF0000"/>
                </a:solidFill>
              </a:rPr>
              <a:t>under</a:t>
            </a:r>
            <a:r>
              <a:rPr lang="en-US" dirty="0" smtClean="0"/>
              <a:t> the table.</a:t>
            </a:r>
            <a:r>
              <a:rPr lang="bn-BD" dirty="0" smtClean="0"/>
              <a:t>( নিচে )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5029200"/>
            <a:ext cx="1905000" cy="13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9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64583 -0.2222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2" y="-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686800" cy="8382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4400" dirty="0" smtClean="0"/>
              <a:t>The fish is</a:t>
            </a:r>
            <a:r>
              <a:rPr lang="en-US" sz="4400" dirty="0" smtClean="0">
                <a:solidFill>
                  <a:srgbClr val="FF0000"/>
                </a:solidFill>
              </a:rPr>
              <a:t> under </a:t>
            </a:r>
            <a:r>
              <a:rPr lang="en-US" sz="4400" dirty="0" smtClean="0"/>
              <a:t>water</a:t>
            </a:r>
            <a:r>
              <a:rPr lang="en-US" sz="2200" dirty="0" smtClean="0"/>
              <a:t>.</a:t>
            </a:r>
            <a:r>
              <a:rPr lang="bn-BD" dirty="0" smtClean="0"/>
              <a:t>(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গভীরে</a:t>
            </a:r>
            <a:r>
              <a:rPr lang="bn-BD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95945"/>
            <a:ext cx="7848600" cy="4648200"/>
          </a:xfrm>
        </p:spPr>
      </p:pic>
    </p:spTree>
    <p:extLst>
      <p:ext uri="{BB962C8B-B14F-4D97-AF65-F5344CB8AC3E}">
        <p14:creationId xmlns:p14="http://schemas.microsoft.com/office/powerpoint/2010/main" val="410782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63246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         4.</a:t>
            </a:r>
            <a:r>
              <a:rPr lang="en-US" sz="4000" b="1" dirty="0" smtClean="0">
                <a:solidFill>
                  <a:srgbClr val="00B050"/>
                </a:solidFill>
              </a:rPr>
              <a:t>Between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bn-BD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752600"/>
            <a:ext cx="5181600" cy="4525963"/>
          </a:xfrm>
        </p:spPr>
        <p:txBody>
          <a:bodyPr>
            <a:normAutofit/>
          </a:bodyPr>
          <a:lstStyle/>
          <a:p>
            <a:r>
              <a:rPr lang="bn-BD" sz="40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দুইয়ের মধ্যে </a:t>
            </a:r>
            <a:r>
              <a:rPr lang="bn-BD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en-US" sz="40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</a:p>
          <a:p>
            <a:endParaRPr lang="en-US" sz="40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46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5257800" cy="8382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5.</a:t>
            </a:r>
            <a:r>
              <a:rPr lang="en-US" sz="5400" b="1" dirty="0" smtClean="0">
                <a:solidFill>
                  <a:srgbClr val="FF0000"/>
                </a:solidFill>
              </a:rPr>
              <a:t>Into </a:t>
            </a:r>
            <a:r>
              <a:rPr lang="bn-BD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bn-BD" sz="5400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ভিতরে + গতি) অর্থাৎ কোন কিছুর ভিতরে প্রবেশ করা </a:t>
            </a:r>
            <a:r>
              <a:rPr lang="bn-BD" sz="54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en-US" sz="54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sz="54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1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jadu</a:t>
            </a:r>
            <a:r>
              <a:rPr lang="en-US" dirty="0" smtClean="0"/>
              <a:t> entered </a:t>
            </a:r>
            <a:r>
              <a:rPr lang="en-US" dirty="0" smtClean="0">
                <a:solidFill>
                  <a:srgbClr val="FF0000"/>
                </a:solidFill>
              </a:rPr>
              <a:t>into</a:t>
            </a:r>
            <a:r>
              <a:rPr lang="en-US" dirty="0" smtClean="0"/>
              <a:t> the room.</a:t>
            </a:r>
            <a:r>
              <a:rPr lang="bn-BD" dirty="0" smtClean="0"/>
              <a:t>(ভিতরে + গতি)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</p:spPr>
      </p:pic>
    </p:spTree>
    <p:extLst>
      <p:ext uri="{BB962C8B-B14F-4D97-AF65-F5344CB8AC3E}">
        <p14:creationId xmlns:p14="http://schemas.microsoft.com/office/powerpoint/2010/main" val="385929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838200"/>
            <a:ext cx="5943600" cy="838200"/>
          </a:xfrm>
        </p:spPr>
        <p:txBody>
          <a:bodyPr/>
          <a:lstStyle/>
          <a:p>
            <a:r>
              <a:rPr lang="en-US" dirty="0" smtClean="0"/>
              <a:t>Jerry got </a:t>
            </a:r>
            <a:r>
              <a:rPr lang="en-US" b="1" dirty="0" smtClean="0">
                <a:solidFill>
                  <a:srgbClr val="FF0000"/>
                </a:solidFill>
              </a:rPr>
              <a:t>into</a:t>
            </a:r>
            <a:r>
              <a:rPr lang="en-US" dirty="0" smtClean="0"/>
              <a:t> the bus.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050"/>
            <a:ext cx="9144000" cy="5403056"/>
          </a:xfrm>
        </p:spPr>
      </p:pic>
    </p:spTree>
    <p:extLst>
      <p:ext uri="{BB962C8B-B14F-4D97-AF65-F5344CB8AC3E}">
        <p14:creationId xmlns:p14="http://schemas.microsoft.com/office/powerpoint/2010/main" val="3488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0"/>
            <a:ext cx="6781800" cy="838200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         6.</a:t>
            </a:r>
            <a:r>
              <a:rPr lang="en-US" sz="4400" b="1" dirty="0" smtClean="0">
                <a:solidFill>
                  <a:srgbClr val="FF0000"/>
                </a:solidFill>
              </a:rPr>
              <a:t>Towards</a:t>
            </a:r>
            <a:r>
              <a:rPr lang="en-US" sz="4400" b="1" dirty="0" smtClean="0"/>
              <a:t>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391400" cy="4525963"/>
          </a:xfrm>
          <a:solidFill>
            <a:srgbClr val="FFFF00"/>
          </a:solidFill>
        </p:spPr>
        <p:txBody>
          <a:bodyPr/>
          <a:lstStyle/>
          <a:p>
            <a:r>
              <a:rPr lang="bn-BD" sz="40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কিছুর দিকে গতি (পৌঁছানো না অর্থে 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9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543800" cy="12954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bn-BD" sz="3200" b="1" dirty="0" smtClean="0"/>
              <a:t>  </a:t>
            </a:r>
            <a:r>
              <a:rPr lang="en-US" sz="3200" b="1" dirty="0" err="1" smtClean="0"/>
              <a:t>Mr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banty</a:t>
            </a:r>
            <a:r>
              <a:rPr lang="en-US" sz="3200" b="1" dirty="0" smtClean="0"/>
              <a:t> is walking </a:t>
            </a:r>
            <a:r>
              <a:rPr lang="en-US" sz="3200" b="1" dirty="0" smtClean="0">
                <a:solidFill>
                  <a:srgbClr val="FF0000"/>
                </a:solidFill>
              </a:rPr>
              <a:t>towards</a:t>
            </a:r>
            <a:r>
              <a:rPr lang="en-US" sz="3200" b="1" dirty="0" smtClean="0"/>
              <a:t> the </a:t>
            </a:r>
            <a:r>
              <a:rPr lang="bn-BD" sz="3200" b="1" dirty="0" smtClean="0"/>
              <a:t>    </a:t>
            </a:r>
            <a:br>
              <a:rPr lang="bn-BD" sz="3200" b="1" dirty="0" smtClean="0"/>
            </a:br>
            <a:r>
              <a:rPr lang="bn-BD" sz="3200" b="1" dirty="0"/>
              <a:t> </a:t>
            </a:r>
            <a:r>
              <a:rPr lang="bn-BD" sz="3200" b="1" dirty="0" smtClean="0"/>
              <a:t> </a:t>
            </a:r>
            <a:r>
              <a:rPr lang="en-US" sz="3200" b="1" dirty="0" smtClean="0"/>
              <a:t>national memorial.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3200400"/>
            <a:ext cx="2209801" cy="357187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35052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3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6375 -0.01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75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066800"/>
            <a:ext cx="5029200" cy="8382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7. </a:t>
            </a:r>
            <a:r>
              <a:rPr lang="en-US" sz="4000" b="1" dirty="0" smtClean="0">
                <a:solidFill>
                  <a:srgbClr val="FF0000"/>
                </a:solidFill>
              </a:rPr>
              <a:t>With</a:t>
            </a:r>
            <a:r>
              <a:rPr lang="en-US" sz="4000" b="1" dirty="0" smtClean="0"/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487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n-BD" sz="4000" b="1" i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000" b="1" i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বস্তুর দ্বারা কিছু করা </a:t>
            </a:r>
            <a:r>
              <a:rPr lang="bn-BD" sz="40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en-US" sz="4000" b="1" i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sz="40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</a:p>
          <a:p>
            <a:r>
              <a:rPr lang="bn-BD" sz="4000" b="1" i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 বোজাতে </a:t>
            </a:r>
          </a:p>
          <a:p>
            <a:r>
              <a:rPr lang="bn-BD" sz="4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কারো প্রতি </a:t>
            </a:r>
            <a:r>
              <a:rPr lang="bn-BD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en-US" sz="4000" b="1" i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bn-BD" sz="4000" b="1" i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bn-BD" sz="4000" b="1" i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4000" b="1" i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70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143000"/>
            <a:ext cx="3733800" cy="8382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0070C0"/>
                </a:solidFill>
              </a:rPr>
              <a:t>The end </a:t>
            </a:r>
            <a:endParaRPr lang="en-US" sz="7200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2286000"/>
            <a:ext cx="9144000" cy="43350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" y="228600"/>
            <a:ext cx="152400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28600"/>
            <a:ext cx="2133600" cy="343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736</TotalTime>
  <Words>285</Words>
  <Application>Microsoft Office PowerPoint</Application>
  <PresentationFormat>On-screen Show (4:3)</PresentationFormat>
  <Paragraphs>56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  <vt:variant>
        <vt:lpstr>Custom Shows</vt:lpstr>
      </vt:variant>
      <vt:variant>
        <vt:i4>2</vt:i4>
      </vt:variant>
    </vt:vector>
  </HeadingPairs>
  <TitlesOfParts>
    <vt:vector size="27" baseType="lpstr">
      <vt:lpstr>Trek</vt:lpstr>
      <vt:lpstr>PowerPoint Presentation</vt:lpstr>
      <vt:lpstr>PowerPoint Presentation</vt:lpstr>
      <vt:lpstr>      Subject : english </vt:lpstr>
      <vt:lpstr>PowerPoint Presentation</vt:lpstr>
      <vt:lpstr>1.On এর ব্যবহার </vt:lpstr>
      <vt:lpstr> pusy is on the box/the chair.( উপরে স্পর্শরত) </vt:lpstr>
      <vt:lpstr> the cow lives on grass.(নির্ভরতা) </vt:lpstr>
      <vt:lpstr>pusy is on the tree. </vt:lpstr>
      <vt:lpstr>herry was born on Friday. ( বার ) </vt:lpstr>
      <vt:lpstr>2.Over এর ব্যবহার </vt:lpstr>
      <vt:lpstr>The bird flew over the tree.(গাছ থেকে উপরে)  </vt:lpstr>
      <vt:lpstr>The bird flew away over the garden. (বাগান থেকে উপরে ) </vt:lpstr>
      <vt:lpstr>The man is over fourty. ( বেশি ) </vt:lpstr>
      <vt:lpstr>                       3.Under এর ব্যবহার </vt:lpstr>
      <vt:lpstr>Pusy goes  under the table.( নিচে )   </vt:lpstr>
      <vt:lpstr>The fish is under water.(গভীরে)</vt:lpstr>
      <vt:lpstr>         4.Between এর ব্যবহার </vt:lpstr>
      <vt:lpstr>5.Into এর ব্যবহার </vt:lpstr>
      <vt:lpstr>jadu entered into the room.(ভিতরে + গতি)</vt:lpstr>
      <vt:lpstr>Jerry got into the bus.</vt:lpstr>
      <vt:lpstr>         6.Towards এর ব্যবহার </vt:lpstr>
      <vt:lpstr>  Mr banty is walking towards the        national memorial.</vt:lpstr>
      <vt:lpstr>7. With এর ব্যবহার </vt:lpstr>
      <vt:lpstr>The end </vt:lpstr>
      <vt:lpstr>class   1</vt:lpstr>
      <vt:lpstr>Class  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TAIBUR RAHMAN</cp:lastModifiedBy>
  <cp:revision>105</cp:revision>
  <dcterms:created xsi:type="dcterms:W3CDTF">2015-05-26T07:27:47Z</dcterms:created>
  <dcterms:modified xsi:type="dcterms:W3CDTF">2019-10-22T15:35:04Z</dcterms:modified>
</cp:coreProperties>
</file>