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7" r:id="rId1"/>
  </p:sldMasterIdLst>
  <p:notesMasterIdLst>
    <p:notesMasterId r:id="rId15"/>
  </p:notesMasterIdLst>
  <p:sldIdLst>
    <p:sldId id="256" r:id="rId2"/>
    <p:sldId id="260" r:id="rId3"/>
    <p:sldId id="257" r:id="rId4"/>
    <p:sldId id="314" r:id="rId5"/>
    <p:sldId id="265" r:id="rId6"/>
    <p:sldId id="312" r:id="rId7"/>
    <p:sldId id="273" r:id="rId8"/>
    <p:sldId id="305" r:id="rId9"/>
    <p:sldId id="286" r:id="rId10"/>
    <p:sldId id="282" r:id="rId11"/>
    <p:sldId id="298" r:id="rId12"/>
    <p:sldId id="269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90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6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EF094-2BE4-4E78-90D1-4B60F712860B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85E56-DE9E-4D82-9224-A54488F4E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5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3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8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94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8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27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97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4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5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0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9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4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234.jpg">
            <a:extLst>
              <a:ext uri="{FF2B5EF4-FFF2-40B4-BE49-F238E27FC236}">
                <a16:creationId xmlns:a16="http://schemas.microsoft.com/office/drawing/2014/main" id="{2F3EF27E-5416-425A-92A0-FD6CFA7FA1C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234768" y="304800"/>
            <a:ext cx="908232" cy="9286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38F961-C731-482C-9BFF-97D5ECA2C4E4}"/>
              </a:ext>
            </a:extLst>
          </p:cNvPr>
          <p:cNvSpPr/>
          <p:nvPr userDrawn="1"/>
        </p:nvSpPr>
        <p:spPr>
          <a:xfrm>
            <a:off x="142461" y="152400"/>
            <a:ext cx="8849140" cy="6549888"/>
          </a:xfrm>
          <a:prstGeom prst="rect">
            <a:avLst/>
          </a:prstGeom>
          <a:noFill/>
          <a:ln w="762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869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  <p:sldLayoutId id="2147484540" r:id="rId13"/>
    <p:sldLayoutId id="2147484541" r:id="rId14"/>
    <p:sldLayoutId id="2147484542" r:id="rId15"/>
    <p:sldLayoutId id="21474845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-137158" y="2438400"/>
            <a:ext cx="4785358" cy="20808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203"/>
              </a:avLst>
            </a:prstTxWarp>
            <a:spAutoFit/>
          </a:bodyPr>
          <a:lstStyle/>
          <a:p>
            <a:r>
              <a:rPr lang="bn-BD" sz="66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00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462" y="1600200"/>
            <a:ext cx="715693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ওয়ার্ডপ্রসেসর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টাইপরাইটারের মধ্যে কোনটি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াইপ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ম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যুক্তি দেখাও।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3962400" cy="92333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981202"/>
            <a:ext cx="8458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bn-BD" sz="5400" b="1" dirty="0">
                <a:solidFill>
                  <a:srgbClr val="002060"/>
                </a:solidFill>
                <a:latin typeface="+mj-lt"/>
                <a:cs typeface="NikoshBAN" pitchFamily="2" charset="0"/>
              </a:rPr>
              <a:t>ওয়ার্ড প্রসেসর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NikoshBAN" pitchFamily="2" charset="0"/>
              </a:rPr>
              <a:t>বলতে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NikoshBAN" pitchFamily="2" charset="0"/>
              </a:rPr>
              <a:t>বুঝ</a:t>
            </a:r>
            <a:r>
              <a:rPr lang="bn-BD" sz="5400" b="1" dirty="0">
                <a:solidFill>
                  <a:srgbClr val="002060"/>
                </a:solidFill>
                <a:latin typeface="+mj-lt"/>
                <a:cs typeface="NikoshBAN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28600" y="228600"/>
            <a:ext cx="6629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rtlCol="0">
            <a:prstTxWarp prst="textPlain">
              <a:avLst>
                <a:gd name="adj" fmla="val 51182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+mj-lt"/>
                <a:cs typeface="NikoshBAN" pitchFamily="2" charset="0"/>
              </a:rPr>
              <a:t>জোড়ায় কাজ</a:t>
            </a:r>
            <a:endParaRPr lang="en-US" sz="3200" dirty="0"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228600"/>
            <a:ext cx="6705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971800"/>
            <a:ext cx="8610600" cy="1209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কম্পিউ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লেখালেখিকে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ছ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ব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2133600"/>
            <a:ext cx="5981700" cy="4373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259140"/>
            <a:ext cx="60960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3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3" y="106680"/>
            <a:ext cx="8915397" cy="111252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prstTxWarp prst="textPlain">
              <a:avLst/>
            </a:prstTxWarp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5439" y="2077701"/>
            <a:ext cx="1413525" cy="1884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04800" y="4038603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াইফুল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ইসলাম</a:t>
            </a:r>
            <a:endParaRPr lang="bn-BD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আকুয়া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চামুরিয়া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নং-০১৭১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8-931838</a:t>
            </a:r>
            <a:endParaRPr lang="bn-BD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Saif_14054@yahoo.com</a:t>
            </a:r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 : ষষ্ঠ 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অধ্যায়: চতুর্থ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পাঠ : ১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ওয়ার্ড প্রসেসর)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7644" y="2111519"/>
            <a:ext cx="1445312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" y="326350"/>
            <a:ext cx="87477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608268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608267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কম্পোজ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92382-A799-4A2F-960F-47F153525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07664"/>
            <a:ext cx="4099560" cy="3812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93DD56-842C-4D44-9AC7-B93D747E1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07664"/>
            <a:ext cx="4495800" cy="381213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275" y="304800"/>
            <a:ext cx="876344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ওয়ার্ড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4E3A38-21F6-4A57-AF22-3CFD08A4D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5" y="3581400"/>
            <a:ext cx="8763449" cy="3067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6C8459-B2A5-4301-A571-564727436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5" y="1228130"/>
            <a:ext cx="8763450" cy="2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950"/>
            <a:ext cx="6934200" cy="10204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bn-BD" sz="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3916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buNone/>
            </a:pPr>
            <a:r>
              <a:rPr lang="bn-BD" sz="4000" b="1" u="sng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bn-BD" sz="13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১। ওয়ার্ড প্রসেসর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কী বলতে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২। ওয়ার্ড প্রসেসর ও টাইপ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রাইটারের মধ্যে পার্থক্য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৩। ওয়ার্ড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প্রসেসর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ত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রতে পারবে।</a:t>
            </a:r>
          </a:p>
          <a:p>
            <a:pPr>
              <a:lnSpc>
                <a:spcPct val="80000"/>
              </a:lnSpc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 rot="10800000">
            <a:off x="5699917" y="5169830"/>
            <a:ext cx="609600" cy="381000"/>
          </a:xfrm>
          <a:prstGeom prst="rightArrow">
            <a:avLst/>
          </a:prstGeom>
          <a:solidFill>
            <a:srgbClr val="0000CC"/>
          </a:solidFill>
          <a:ln>
            <a:solidFill>
              <a:srgbClr val="00FF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08961" y="1944725"/>
            <a:ext cx="2438400" cy="1524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প্রসেসরের একটি খালি ডকুমেন্ট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8961" y="4609216"/>
            <a:ext cx="2438400" cy="15022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প্রসেসরের একটি লিখিত ডকুমেন্ট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6E828-5FD2-463E-A256-C721C77DC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4" y="1167170"/>
            <a:ext cx="5296125" cy="288607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4BCB89-5FE1-4457-9B44-D0FE9AF66CE1}"/>
              </a:ext>
            </a:extLst>
          </p:cNvPr>
          <p:cNvGrpSpPr/>
          <p:nvPr/>
        </p:nvGrpSpPr>
        <p:grpSpPr>
          <a:xfrm>
            <a:off x="190275" y="4167460"/>
            <a:ext cx="5189760" cy="2385740"/>
            <a:chOff x="190275" y="4167460"/>
            <a:chExt cx="5189760" cy="23857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75" y="4167460"/>
              <a:ext cx="5189760" cy="238574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5F491B-4259-4CDF-B95F-B0528FCE2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6" t="642" r="152" b="3606"/>
            <a:stretch/>
          </p:blipFill>
          <p:spPr>
            <a:xfrm>
              <a:off x="1219200" y="4724400"/>
              <a:ext cx="3124200" cy="16764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708B32-D75A-4C7D-A5ED-6D5ABAED51FD}"/>
              </a:ext>
            </a:extLst>
          </p:cNvPr>
          <p:cNvSpPr txBox="1"/>
          <p:nvPr/>
        </p:nvSpPr>
        <p:spPr>
          <a:xfrm>
            <a:off x="190275" y="304800"/>
            <a:ext cx="876344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ওয়ার্ড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0">
            <a:extLst>
              <a:ext uri="{FF2B5EF4-FFF2-40B4-BE49-F238E27FC236}">
                <a16:creationId xmlns:a16="http://schemas.microsoft.com/office/drawing/2014/main" id="{D8E760B7-1A5A-46A1-806E-9ACF61988607}"/>
              </a:ext>
            </a:extLst>
          </p:cNvPr>
          <p:cNvSpPr/>
          <p:nvPr/>
        </p:nvSpPr>
        <p:spPr>
          <a:xfrm rot="10800000">
            <a:off x="5715157" y="2476500"/>
            <a:ext cx="609600" cy="381000"/>
          </a:xfrm>
          <a:prstGeom prst="rightArrow">
            <a:avLst/>
          </a:prstGeom>
          <a:solidFill>
            <a:srgbClr val="0000CC"/>
          </a:solidFill>
          <a:ln>
            <a:solidFill>
              <a:srgbClr val="00FF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0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62000" y="989856"/>
            <a:ext cx="64770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ওয়ার্ড প্রসেসর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83392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Word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অর্থ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Process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প্রক্রিয়াকরণ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He times new roman"/>
                <a:cs typeface="NikoshBAN" pitchFamily="2" charset="0"/>
              </a:rPr>
              <a:t>Word Processing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5949297"/>
            <a:ext cx="392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+mj-lt"/>
                <a:cs typeface="NikoshBAN" pitchFamily="2" charset="0"/>
              </a:rPr>
              <a:t>টাইপরাইটার মেশিন</a:t>
            </a:r>
            <a:r>
              <a:rPr lang="bn-BD" sz="3200" dirty="0">
                <a:latin typeface="+mj-lt"/>
                <a:cs typeface="NikoshBAN" pitchFamily="2" charset="0"/>
              </a:rPr>
              <a:t> </a:t>
            </a:r>
            <a:endParaRPr lang="en-US" sz="3200" dirty="0">
              <a:latin typeface="+mj-lt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934" y="5949298"/>
            <a:ext cx="366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+mj-lt"/>
                <a:cs typeface="NikoshBAN" pitchFamily="2" charset="0"/>
              </a:rPr>
              <a:t> ওয়ার্ড</a:t>
            </a:r>
            <a:r>
              <a:rPr lang="bn-IN" sz="3200" b="1" dirty="0">
                <a:latin typeface="+mj-lt"/>
                <a:cs typeface="NikoshBAN" pitchFamily="2" charset="0"/>
              </a:rPr>
              <a:t> </a:t>
            </a:r>
            <a:r>
              <a:rPr lang="bn-BD" sz="3200" b="1" dirty="0">
                <a:latin typeface="+mj-lt"/>
                <a:cs typeface="NikoshBAN" pitchFamily="2" charset="0"/>
              </a:rPr>
              <a:t>প্রসেসরে লেখা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8686800" cy="92333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+mj-lt"/>
                <a:cs typeface="NikoshBAN" pitchFamily="2" charset="0"/>
              </a:rPr>
              <a:t>চিত্রটি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NikoshBAN" pitchFamily="2" charset="0"/>
              </a:rPr>
              <a:t>ভালভাবে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NikoshBAN" pitchFamily="2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+mj-lt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4D07BC-528E-4B1A-A326-CCF3E8D15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599"/>
            <a:ext cx="8686800" cy="4577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08" y="1135797"/>
            <a:ext cx="3972892" cy="33540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4305" y="1135797"/>
            <a:ext cx="3822895" cy="3354016"/>
            <a:chOff x="533400" y="1752600"/>
            <a:chExt cx="3657600" cy="2743200"/>
          </a:xfrm>
        </p:grpSpPr>
        <p:pic>
          <p:nvPicPr>
            <p:cNvPr id="4" name="Picture 3" descr="vlcsnap-2015-03-21-12h47m51s29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1752600"/>
              <a:ext cx="3657600" cy="274320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505200" y="2438400"/>
              <a:ext cx="533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Oval 5"/>
          <p:cNvSpPr/>
          <p:nvPr/>
        </p:nvSpPr>
        <p:spPr>
          <a:xfrm>
            <a:off x="2209800" y="1447800"/>
            <a:ext cx="2088393" cy="1219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4667071"/>
            <a:ext cx="38862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কম্পিউটারে  ভুল সংশোধন করা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য়।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667073"/>
            <a:ext cx="403860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টাইপ রাইটারে ভুল সংশোধন করা যায় না।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nkGesturesInWord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1700" y="1298987"/>
            <a:ext cx="3670496" cy="22062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81600" y="1600200"/>
            <a:ext cx="2895600" cy="16764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7010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আমরা কী দেখতে পাচ্ছি?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7" grpId="0" animBg="1"/>
      <p:bldP spid="7" grpId="1" animBg="1"/>
      <p:bldP spid="1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2033</TotalTime>
  <Words>251</Words>
  <Application>Microsoft Office PowerPoint</Application>
  <PresentationFormat>On-screen Show (4:3)</PresentationFormat>
  <Paragraphs>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NikoshBAN</vt:lpstr>
      <vt:lpstr>THe times new roman</vt:lpstr>
      <vt:lpstr>Times New Roman</vt:lpstr>
      <vt:lpstr>Trebuchet MS</vt:lpstr>
      <vt:lpstr>Wingdings</vt:lpstr>
      <vt:lpstr>Wingdings 3</vt:lpstr>
      <vt:lpstr>Facet</vt:lpstr>
      <vt:lpstr>PowerPoint Presentation</vt:lpstr>
      <vt:lpstr> পরিচিতি 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285</cp:revision>
  <dcterms:created xsi:type="dcterms:W3CDTF">2006-08-16T00:00:00Z</dcterms:created>
  <dcterms:modified xsi:type="dcterms:W3CDTF">2019-10-21T02:07:11Z</dcterms:modified>
</cp:coreProperties>
</file>