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theme/themeOverride6.xml" ContentType="application/vnd.openxmlformats-officedocument.themeOverrid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  <p:sldMasterId id="2147483720" r:id="rId5"/>
    <p:sldMasterId id="2147483732" r:id="rId6"/>
  </p:sldMasterIdLst>
  <p:notesMasterIdLst>
    <p:notesMasterId r:id="rId33"/>
  </p:notesMasterIdLst>
  <p:sldIdLst>
    <p:sldId id="297" r:id="rId7"/>
    <p:sldId id="279" r:id="rId8"/>
    <p:sldId id="258" r:id="rId9"/>
    <p:sldId id="280" r:id="rId10"/>
    <p:sldId id="283" r:id="rId11"/>
    <p:sldId id="284" r:id="rId12"/>
    <p:sldId id="286" r:id="rId13"/>
    <p:sldId id="287" r:id="rId14"/>
    <p:sldId id="285" r:id="rId15"/>
    <p:sldId id="288" r:id="rId16"/>
    <p:sldId id="263" r:id="rId17"/>
    <p:sldId id="264" r:id="rId18"/>
    <p:sldId id="289" r:id="rId19"/>
    <p:sldId id="259" r:id="rId20"/>
    <p:sldId id="271" r:id="rId21"/>
    <p:sldId id="290" r:id="rId22"/>
    <p:sldId id="291" r:id="rId23"/>
    <p:sldId id="294" r:id="rId24"/>
    <p:sldId id="295" r:id="rId25"/>
    <p:sldId id="293" r:id="rId26"/>
    <p:sldId id="292" r:id="rId27"/>
    <p:sldId id="269" r:id="rId28"/>
    <p:sldId id="273" r:id="rId29"/>
    <p:sldId id="275" r:id="rId30"/>
    <p:sldId id="276" r:id="rId31"/>
    <p:sldId id="298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C49525B-655C-4436-B009-0C17E4BA6EE6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E7B3C63-2424-4733-AC75-F7FBB794D1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4779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C118A7-0633-4C39-A5DF-FE7EAC2DE147}" type="slidenum">
              <a:rPr lang="en-US" smtClean="0"/>
              <a:pPr>
                <a:spcBef>
                  <a:spcPct val="0"/>
                </a:spcBef>
              </a:pPr>
              <a:t>22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77072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hemeOverride" Target="../theme/themeOverride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CF6D60-C163-47D3-9C93-BF0EBAC88A5E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5690B-2AA6-433D-960E-D65956058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34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9C32B-6E9C-4E93-9D48-2FD9FDECBE49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ACD8B9-9968-4E96-8EB7-B1F3524D7A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52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70732B-1E15-48A5-BB72-BB33B2AC5317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06C834-BCC2-42AE-BD24-F327666B8A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1857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B3850-C369-4609-9DEB-D4D51CF6C4E5}" type="datetimeFigureOut">
              <a:rPr lang="en-US"/>
              <a:pPr>
                <a:defRPr/>
              </a:pPr>
              <a:t>10/22/2019</a:t>
            </a:fld>
            <a:endParaRPr lang="en-US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3249B-43BB-452A-8609-8C54F1FE2F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3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E8BD0C-5225-430B-AA83-57EA0EE8390E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EA25ED-1FC6-430E-A088-DB05232E53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787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4A279-2E83-4097-893A-660482918411}" type="datetimeFigureOut">
              <a:rPr lang="en-US"/>
              <a:pPr>
                <a:defRPr/>
              </a:pPr>
              <a:t>10/22/2019</a:t>
            </a:fld>
            <a:endParaRPr lang="en-US" dirty="0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18234-504E-4090-9871-CA71E286DA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594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DF76C0-88BA-4AD2-883B-6D4E9B51B280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3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07783-3380-4869-BAEC-8E9DB91E2C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10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9D68C-F7B0-4AA1-AEEC-BF106C713B29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FF0B6-8BC6-4962-85FB-4CF3710FF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7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F62774-BFD6-481B-A8A3-096F60437890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29E30-6461-464E-A6AE-F98819367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5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5C151-C4E0-44E0-8207-AAC52252853E}" type="datetimeFigureOut">
              <a:rPr lang="en-US"/>
              <a:pPr>
                <a:defRPr/>
              </a:pPr>
              <a:t>10/22/2019</a:t>
            </a:fld>
            <a:endParaRPr lang="en-US" dirty="0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4F21F-488C-4235-AC97-895C6018C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972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D8A0B-EE8E-4218-8A6F-4E5C0839F86F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98C39-20FF-45D1-AED0-AAC108EB6A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2018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6D87422-B646-4735-B4CB-88367D79EEEB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FCFEA-5CF8-43E6-990A-E493A949E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3794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D17879-FE85-4733-BEA3-A497FC40BA1D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52F986-1190-4039-88BF-3901CBD30F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6552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2147483646 h 3648"/>
              <a:gd name="T2" fmla="*/ 2147483646 w 2736"/>
              <a:gd name="T3" fmla="*/ 2147483646 h 3648"/>
              <a:gd name="T4" fmla="*/ 2147483646 w 2736"/>
              <a:gd name="T5" fmla="*/ 0 h 3648"/>
              <a:gd name="T6" fmla="*/ 2147483646 w 2736"/>
              <a:gd name="T7" fmla="*/ 2147483646 h 3648"/>
              <a:gd name="T8" fmla="*/ 2147483646 w 2736"/>
              <a:gd name="T9" fmla="*/ 2147483646 h 3648"/>
              <a:gd name="T10" fmla="*/ 2147483646 w 2736"/>
              <a:gd name="T11" fmla="*/ 2147483646 h 3648"/>
              <a:gd name="T12" fmla="*/ 0 w 2736"/>
              <a:gd name="T13" fmla="*/ 2147483646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Freeform 18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2147483646 h 4128"/>
              <a:gd name="T2" fmla="*/ 0 w 3504"/>
              <a:gd name="T3" fmla="*/ 2147483646 h 4128"/>
              <a:gd name="T4" fmla="*/ 2147483646 w 3504"/>
              <a:gd name="T5" fmla="*/ 2147483646 h 4128"/>
              <a:gd name="T6" fmla="*/ 2147483646 w 3504"/>
              <a:gd name="T7" fmla="*/ 0 h 4128"/>
              <a:gd name="T8" fmla="*/ 2147483646 w 3504"/>
              <a:gd name="T9" fmla="*/ 0 h 4128"/>
              <a:gd name="T10" fmla="*/ 2147483646 w 3504"/>
              <a:gd name="T11" fmla="*/ 2147483646 h 4128"/>
              <a:gd name="T12" fmla="*/ 0 w 3504"/>
              <a:gd name="T13" fmla="*/ 2147483646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72C39B-2AE4-441B-ADD5-258F5A62C1D9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AD7EF6-3775-4737-9389-F817CB6BE2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463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185B39D-36AD-46D1-8484-05DFA1BEAB92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ABA86-842D-42C7-87F8-E27CA24CF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7572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9592BA-1A3B-460A-B2D8-A243E4D3F68C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608EA-F684-4249-A1EE-25D64132EF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444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515F283-3BEC-497C-ADE4-26456C4D2C15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A49FBE-F6DD-4D66-AD28-98D103DD02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3708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04A904E-A33E-40F1-916C-D72A86F990F7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13571-85F8-47B7-A3AD-235D6F4183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5955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374555-833A-465C-94BD-A622E1EF9938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0CFFF-B64A-4A8F-A571-D775775FF5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215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80974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79999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08BA31-62E5-4634-A2C5-73B16F00EC43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A171F-F28F-4525-8CEF-966136F0AD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849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FEF62D6-5B21-472C-8A3A-8B50D12D34C6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233B91-9491-4B3B-BDC8-5FB00B39F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254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4053DEC-E9B7-4B2A-8643-139745476213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E7058-04D7-4DD4-B33B-AFAB85960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580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/>
              <a:gdLst>
                <a:gd name="T0" fmla="*/ 0 w 5760"/>
                <a:gd name="T1" fmla="*/ 0 h 528"/>
                <a:gd name="T2" fmla="*/ 2147483646 w 5760"/>
                <a:gd name="T3" fmla="*/ 0 h 528"/>
                <a:gd name="T4" fmla="*/ 2147483646 w 5760"/>
                <a:gd name="T5" fmla="*/ 2147483646 h 528"/>
                <a:gd name="T6" fmla="*/ 2147483646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46B2A87-1317-4E34-A711-A1FE81259A82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B018DC4-DBAB-4258-BCDB-D7ED4175D8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2795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B8A819-9673-48B5-AFC8-2438B5D751A6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CD3E1-4EBC-467A-B064-760A41F5E5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097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349192A-8933-4CCF-A195-7ED063C938C8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6B72B-1453-4333-AC49-1DD1BC7AD8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409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B9B6059-06E3-4925-963E-9C7C40882584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A53C3-1D57-4926-A3FA-63F809CE43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9670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4F6A71-D307-44E6-9462-DE29665A86BA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20315-1CA0-48FC-BD9B-95B50835BE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0043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4CD5E9B-73F1-4FD6-A73D-B6D162B4BB75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DB722-3CE7-47F7-BA55-12965111A9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042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7816954-82AB-4B93-8D9F-90F5C1A80C62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20833-DDA0-430F-9C34-C9E98F2716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1474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0908A9D-2343-4B35-A7AA-C22F4D19E396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80534-BC46-4E48-95D2-6C175656E3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312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Freeform 1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6 w 5760"/>
              <a:gd name="T3" fmla="*/ 0 h 528"/>
              <a:gd name="T4" fmla="*/ 2147483646 w 5760"/>
              <a:gd name="T5" fmla="*/ 2147483646 h 528"/>
              <a:gd name="T6" fmla="*/ 2147483646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A7FAC3B-4FB8-4F40-80CE-8B0D3557CE6D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21311-B3DF-4D36-94C1-08F33B745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751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879A26-C693-4779-BB40-CA7315352B85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319B1-B526-4DCB-B98C-4A0BEC109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13320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07D729A-A6BB-4BF0-8A54-6B1EFF04FE14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50C33-CEBD-4A0A-9DCD-89787F5F6F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846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8590956-6D3C-4123-9E32-91C876E7D8D2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5B9A2B-F8E0-48E2-9E12-9FAFBD0B83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217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3B7572F-568D-4C82-8356-D80D88E9AE59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5762D-C102-4ED5-9154-F41BD5EA7D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738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17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/>
            <a:gdLst>
              <a:gd name="T0" fmla="*/ 0 w 2736"/>
              <a:gd name="T1" fmla="*/ 2147483646 h 3648"/>
              <a:gd name="T2" fmla="*/ 2147483646 w 2736"/>
              <a:gd name="T3" fmla="*/ 2147483646 h 3648"/>
              <a:gd name="T4" fmla="*/ 2147483646 w 2736"/>
              <a:gd name="T5" fmla="*/ 0 h 3648"/>
              <a:gd name="T6" fmla="*/ 2147483646 w 2736"/>
              <a:gd name="T7" fmla="*/ 2147483646 h 3648"/>
              <a:gd name="T8" fmla="*/ 2147483646 w 2736"/>
              <a:gd name="T9" fmla="*/ 2147483646 h 3648"/>
              <a:gd name="T10" fmla="*/ 2147483646 w 2736"/>
              <a:gd name="T11" fmla="*/ 2147483646 h 3648"/>
              <a:gd name="T12" fmla="*/ 0 w 2736"/>
              <a:gd name="T13" fmla="*/ 2147483646 h 36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736"/>
              <a:gd name="T22" fmla="*/ 0 h 3648"/>
              <a:gd name="T23" fmla="*/ 2736 w 2736"/>
              <a:gd name="T24" fmla="*/ 3648 h 36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0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Freeform 18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/>
            <a:gdLst>
              <a:gd name="T0" fmla="*/ 0 w 3504"/>
              <a:gd name="T1" fmla="*/ 2147483646 h 4128"/>
              <a:gd name="T2" fmla="*/ 0 w 3504"/>
              <a:gd name="T3" fmla="*/ 2147483646 h 4128"/>
              <a:gd name="T4" fmla="*/ 2147483646 w 3504"/>
              <a:gd name="T5" fmla="*/ 2147483646 h 4128"/>
              <a:gd name="T6" fmla="*/ 2147483646 w 3504"/>
              <a:gd name="T7" fmla="*/ 0 h 4128"/>
              <a:gd name="T8" fmla="*/ 2147483646 w 3504"/>
              <a:gd name="T9" fmla="*/ 0 h 4128"/>
              <a:gd name="T10" fmla="*/ 2147483646 w 3504"/>
              <a:gd name="T11" fmla="*/ 2147483646 h 4128"/>
              <a:gd name="T12" fmla="*/ 0 w 3504"/>
              <a:gd name="T13" fmla="*/ 2147483646 h 412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504"/>
              <a:gd name="T22" fmla="*/ 0 h 4128"/>
              <a:gd name="T23" fmla="*/ 3504 w 3504"/>
              <a:gd name="T24" fmla="*/ 4128 h 412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2940"/>
              </a:schemeClr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B4AF0B-AACE-401A-9707-2CBB93AB690F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348298-550D-4F2F-85F7-CD4A1979EC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63048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0325EC-E0D1-466B-8F0E-ADB2B3FABE0A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CB1FB-7D64-44CD-8C50-BD5BFA3D6D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4094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94522D8-E5C8-41CA-ACDB-D286B8DDD660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12CB4-E40B-4361-BB1E-909DFFF07E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16457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6B29E65-C638-436A-A177-55D73D6086E0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F6A81-D507-4D84-9592-1495E3931E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2266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C6A7FFF-2BAE-46E5-8DF2-A0EA5CC68B80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F2084-9696-4A53-90B5-140412AA0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94516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A4371AB-3A53-4F33-AA9A-349D3015677E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00F26-E8F1-44F8-B52B-F41F9CEA82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2848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80974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79999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80974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79999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6CE3AB-0CB6-4AB6-902F-EDC408ED00B4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A8AE5-C912-4123-A312-B71EB5E031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0376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C20F43-BA8B-402B-82D8-180CAC9D8091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68A7E-AD3B-4253-BECE-B7B1CE9AEA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49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74A57D-C98E-4D28-8A3B-56E18F7310F9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E960A-EB7F-4779-A27C-669F13C82F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951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537B7987-3C1B-4C6C-8677-C342D8A89DBE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0DACAF-D6E8-4FDB-B511-71F6CDFF95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80293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Isosceles Triangle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760CEA-D40F-48C0-8E32-8FFFA948EB97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61F14A-EC83-4858-81DC-010CB6647B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694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10090A-80B7-464A-8793-55B836048AB7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3CC9E-FC14-4890-9197-A6F1397AE7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708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436E0-4029-44EA-8D83-011467D3A2D1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677CA-022B-4CAC-AE52-7EA9012C77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726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499288-6144-42BF-B7B6-65BB442804DD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18383-3002-448E-BDF4-A4AB835B8A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2873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C036AF15-202D-4CBD-828B-ABB49025B11D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11985053-A1BD-4163-A111-7731AE8EF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483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0787C1-0DD3-4A08-ADB3-22B6E494C17D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C36E7-8289-4150-B911-BD319A2E5F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9433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EA1D9-D860-4DB0-8C4A-6A2ACBBB0514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FB444-8DF8-4AEC-AD0C-6EB3699A3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065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B0E49-1EFC-4FA6-BC3D-56EB088C4046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607A5EA6-3651-4B37-9092-F6F30BEF5A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363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3D045-D571-4C4D-B0C6-A4F13B756E16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3A228-D347-40EF-943A-6F72A70B45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0176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6DE89C-DDBC-44D3-9B97-9D13AE93B31E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AA054-6886-4A2C-BCB7-967DBE547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8565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60F2F-3D14-4471-B26C-0F92941B0DD0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3933FF-FFD1-45C8-AE09-0FE8E6C3C1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46378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A41CD-E352-4B43-90C6-6EDBEA2BC1CA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28348-D1C9-447C-B427-4C0613B84A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2439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CF3BB-59D6-49F1-84D1-22F44A750DC5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2103A-CF18-493A-97DD-0B944F5B76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54873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C8466-8065-441C-99E8-979CDDD6ADA1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B2173-0769-450B-8C27-69AC42F037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325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1C57BB-EFBE-4A3A-B6C9-8DF3AFBA2603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AF1A3-8E09-4AF3-A221-1CA8E47CCA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79132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74F25-6B32-426C-BE19-24E51150FD13}" type="datetimeFigureOut">
              <a:rPr lang="en-US"/>
              <a:pPr>
                <a:defRPr/>
              </a:pPr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22CF9-D396-4BF7-84F1-E50DB8EE41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184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61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D860E68-0C18-458A-B19D-A8CD99077311}" type="datetimeFigureOut">
              <a:rPr lang="en-US"/>
              <a:pPr>
                <a:defRPr/>
              </a:pPr>
              <a:t>10/22/2019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D38E27"/>
                </a:solidFill>
                <a:latin typeface="Franklin Gothic Book" panose="020B0503020102020204" pitchFamily="34" charset="0"/>
              </a:defRPr>
            </a:lvl1pPr>
          </a:lstStyle>
          <a:p>
            <a:pPr>
              <a:defRPr/>
            </a:pPr>
            <a:fld id="{3881C55E-38DC-4095-BC20-7B749931B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27" r:id="rId1"/>
    <p:sldLayoutId id="2147485528" r:id="rId2"/>
    <p:sldLayoutId id="2147485529" r:id="rId3"/>
    <p:sldLayoutId id="2147485524" r:id="rId4"/>
    <p:sldLayoutId id="2147485530" r:id="rId5"/>
    <p:sldLayoutId id="2147485525" r:id="rId6"/>
    <p:sldLayoutId id="2147485531" r:id="rId7"/>
    <p:sldLayoutId id="2147485532" r:id="rId8"/>
    <p:sldLayoutId id="2147485533" r:id="rId9"/>
    <p:sldLayoutId id="2147485526" r:id="rId10"/>
    <p:sldLayoutId id="214748553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60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fld id="{81DE0E27-FF39-4362-8853-D70ADDB151C3}" type="datetimeFigureOut">
              <a:rPr lang="en-US"/>
              <a:pPr>
                <a:defRPr/>
              </a:pPr>
              <a:t>10/22/2019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  <a:latin typeface="Corbel" panose="020B0503020204020204" pitchFamily="34" charset="0"/>
              </a:defRPr>
            </a:lvl1pPr>
          </a:lstStyle>
          <a:p>
            <a:pPr>
              <a:defRPr/>
            </a:pPr>
            <a:fld id="{8569E18A-9A02-448A-A2D3-53442E4D16F2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6FB833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535" r:id="rId1"/>
    <p:sldLayoutId id="2147485536" r:id="rId2"/>
    <p:sldLayoutId id="2147485537" r:id="rId3"/>
    <p:sldLayoutId id="2147485538" r:id="rId4"/>
    <p:sldLayoutId id="2147485539" r:id="rId5"/>
    <p:sldLayoutId id="2147485540" r:id="rId6"/>
    <p:sldLayoutId id="2147485541" r:id="rId7"/>
    <p:sldLayoutId id="2147485542" r:id="rId8"/>
    <p:sldLayoutId id="2147485543" r:id="rId9"/>
    <p:sldLayoutId id="2147485544" r:id="rId10"/>
    <p:sldLayoutId id="214748554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anose="05040102010807070707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3075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/>
            <a:gdLst>
              <a:gd name="T0" fmla="*/ 0 w 5760"/>
              <a:gd name="T1" fmla="*/ 0 h 528"/>
              <a:gd name="T2" fmla="*/ 2147483646 w 5760"/>
              <a:gd name="T3" fmla="*/ 0 h 528"/>
              <a:gd name="T4" fmla="*/ 2147483646 w 5760"/>
              <a:gd name="T5" fmla="*/ 2147483646 h 528"/>
              <a:gd name="T6" fmla="*/ 2147483646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81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fld id="{7BCC3D8C-0528-4A3A-88ED-EDF4DB044439}" type="datetimeFigureOut">
              <a:rPr lang="en-US"/>
              <a:pPr>
                <a:defRPr/>
              </a:pPr>
              <a:t>10/22/2019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Lucida Sans Unicode" panose="020B0602030504020204" pitchFamily="34" charset="0"/>
              </a:defRPr>
            </a:lvl1pPr>
          </a:lstStyle>
          <a:p>
            <a:pPr>
              <a:defRPr/>
            </a:pPr>
            <a:fld id="{100897D9-2583-4EC0-A793-B4FED36E5806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268EA8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46" r:id="rId1"/>
    <p:sldLayoutId id="2147485547" r:id="rId2"/>
    <p:sldLayoutId id="2147485548" r:id="rId3"/>
    <p:sldLayoutId id="2147485549" r:id="rId4"/>
    <p:sldLayoutId id="2147485550" r:id="rId5"/>
    <p:sldLayoutId id="2147485551" r:id="rId6"/>
    <p:sldLayoutId id="2147485552" r:id="rId7"/>
    <p:sldLayoutId id="2147485553" r:id="rId8"/>
    <p:sldLayoutId id="2147485554" r:id="rId9"/>
    <p:sldLayoutId id="2147485555" r:id="rId10"/>
    <p:sldLayoutId id="214748555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10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fld id="{A3C3E1C3-B959-470D-A916-5EB8E15631FB}" type="datetimeFigureOut">
              <a:rPr lang="en-US"/>
              <a:pPr>
                <a:defRPr/>
              </a:pPr>
              <a:t>10/22/2019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  <a:latin typeface="Corbel" panose="020B0503020204020204" pitchFamily="34" charset="0"/>
              </a:defRPr>
            </a:lvl1pPr>
          </a:lstStyle>
          <a:p>
            <a:pPr>
              <a:defRPr/>
            </a:pPr>
            <a:fld id="{7C36E803-0C32-4840-BC7D-1DE52CCF85A5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6FB833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557" r:id="rId1"/>
    <p:sldLayoutId id="2147485558" r:id="rId2"/>
    <p:sldLayoutId id="2147485559" r:id="rId3"/>
    <p:sldLayoutId id="2147485560" r:id="rId4"/>
    <p:sldLayoutId id="2147485561" r:id="rId5"/>
    <p:sldLayoutId id="2147485562" r:id="rId6"/>
    <p:sldLayoutId id="2147485563" r:id="rId7"/>
    <p:sldLayoutId id="2147485564" r:id="rId8"/>
    <p:sldLayoutId id="2147485565" r:id="rId9"/>
    <p:sldLayoutId id="2147485566" r:id="rId10"/>
    <p:sldLayoutId id="214748556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anose="05000000000000000000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anose="05000000000000000000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3" panose="05040102010807070707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FEB80A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12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E9FCBDA-72CB-448E-AEF7-33EBF840015C}" type="datetimeFigureOut">
              <a:rPr lang="en-US"/>
              <a:pPr>
                <a:defRPr/>
              </a:pPr>
              <a:t>10/22/2019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Century Gothic" panose="020B0502020202020204" pitchFamily="34" charset="0"/>
              </a:defRPr>
            </a:lvl1pPr>
          </a:lstStyle>
          <a:p>
            <a:pPr>
              <a:defRPr/>
            </a:pPr>
            <a:fld id="{C4B0F09A-150B-408B-B10D-565D27DF97F9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E1307B"/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568" r:id="rId1"/>
    <p:sldLayoutId id="2147485569" r:id="rId2"/>
    <p:sldLayoutId id="2147485570" r:id="rId3"/>
    <p:sldLayoutId id="2147485571" r:id="rId4"/>
    <p:sldLayoutId id="2147485572" r:id="rId5"/>
    <p:sldLayoutId id="2147485573" r:id="rId6"/>
    <p:sldLayoutId id="2147485574" r:id="rId7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anose="05020102010507070707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anose="020B0604030504040204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614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F2ADE39-BBE5-400B-A35C-108BA75BF292}" type="datetimeFigureOut">
              <a:rPr lang="en-US"/>
              <a:pPr>
                <a:defRPr/>
              </a:pPr>
              <a:t>10/22/2019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22037EE5-6488-491D-9C98-A3F2B1AD6D91}" type="slidenum">
              <a:rPr lang="en-US"/>
              <a:pPr>
                <a:defRPr/>
              </a:pPr>
              <a:t>‹#›</a:t>
            </a:fld>
            <a:endParaRPr lang="en-US">
              <a:solidFill>
                <a:srgbClr val="0C61AE"/>
              </a:solidFill>
            </a:endParaRPr>
          </a:p>
        </p:txBody>
      </p:sp>
      <p:grpSp>
        <p:nvGrpSpPr>
          <p:cNvPr id="615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5575" r:id="rId1"/>
    <p:sldLayoutId id="2147485576" r:id="rId2"/>
    <p:sldLayoutId id="2147485577" r:id="rId3"/>
    <p:sldLayoutId id="2147485578" r:id="rId4"/>
    <p:sldLayoutId id="2147485579" r:id="rId5"/>
    <p:sldLayoutId id="2147485580" r:id="rId6"/>
    <p:sldLayoutId id="2147485581" r:id="rId7"/>
    <p:sldLayoutId id="2147485582" r:id="rId8"/>
    <p:sldLayoutId id="2147485583" r:id="rId9"/>
    <p:sldLayoutId id="2147485584" r:id="rId10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5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601819"/>
            <a:ext cx="8229600" cy="94364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7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সকলকে</a:t>
            </a:r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ফুলের শুভেচ্ছা</a:t>
            </a:r>
            <a:endParaRPr lang="en-US" sz="7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7400"/>
            <a:ext cx="8229600" cy="4267199"/>
          </a:xfrm>
        </p:spPr>
      </p:pic>
    </p:spTree>
    <p:extLst>
      <p:ext uri="{BB962C8B-B14F-4D97-AF65-F5344CB8AC3E}">
        <p14:creationId xmlns:p14="http://schemas.microsoft.com/office/powerpoint/2010/main" val="213417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7" name="Content Placeholder 2"/>
          <p:cNvSpPr>
            <a:spLocks noGrp="1"/>
          </p:cNvSpPr>
          <p:nvPr>
            <p:ph sz="half" idx="1"/>
          </p:nvPr>
        </p:nvSpPr>
        <p:spPr>
          <a:xfrm>
            <a:off x="0" y="3460894"/>
            <a:ext cx="9144000" cy="3389312"/>
          </a:xfrm>
          <a:solidFill>
            <a:srgbClr val="00B050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bn-IN" sz="2200" dirty="0" smtClean="0">
              <a:latin typeface="NikoshBAN" panose="02000000000000000000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n-IN" sz="2500" dirty="0" smtClean="0">
                <a:solidFill>
                  <a:srgbClr val="002060"/>
                </a:solidFill>
                <a:latin typeface="NikoshBAN" panose="02000000000000000000" pitchFamily="2" charset="0"/>
              </a:rPr>
              <a:t>বিশ্বজিৎ হালদার</a:t>
            </a:r>
          </a:p>
          <a:p>
            <a:pPr eaLnBrk="1" hangingPunct="1">
              <a:lnSpc>
                <a:spcPct val="80000"/>
              </a:lnSpc>
            </a:pPr>
            <a:r>
              <a:rPr lang="bn-IN" sz="2500" dirty="0" smtClean="0">
                <a:solidFill>
                  <a:srgbClr val="002060"/>
                </a:solidFill>
                <a:latin typeface="NikoshBAN" panose="02000000000000000000" pitchFamily="2" charset="0"/>
              </a:rPr>
              <a:t>সহকারী শিক্ষক</a:t>
            </a:r>
          </a:p>
          <a:p>
            <a:pPr eaLnBrk="1" hangingPunct="1">
              <a:lnSpc>
                <a:spcPct val="80000"/>
              </a:lnSpc>
            </a:pPr>
            <a:r>
              <a:rPr lang="bn-IN" sz="2500" dirty="0" smtClean="0">
                <a:solidFill>
                  <a:srgbClr val="002060"/>
                </a:solidFill>
                <a:latin typeface="NikoshBAN" panose="02000000000000000000" pitchFamily="2" charset="0"/>
              </a:rPr>
              <a:t>বাহিরদিয়া মাধ্যমিক বিদ্যালয়</a:t>
            </a:r>
          </a:p>
          <a:p>
            <a:pPr eaLnBrk="1" hangingPunct="1">
              <a:lnSpc>
                <a:spcPct val="80000"/>
              </a:lnSpc>
            </a:pPr>
            <a:r>
              <a:rPr lang="bn-IN" sz="2500" dirty="0" smtClean="0">
                <a:solidFill>
                  <a:srgbClr val="002060"/>
                </a:solidFill>
                <a:latin typeface="NikoshBAN" panose="02000000000000000000" pitchFamily="2" charset="0"/>
              </a:rPr>
              <a:t>ফকিরহাট,বাগেরহাট।</a:t>
            </a:r>
            <a:endParaRPr lang="en-US" sz="2500" dirty="0" smtClean="0">
              <a:solidFill>
                <a:srgbClr val="002060"/>
              </a:solidFill>
              <a:latin typeface="NikoshBAN" panose="02000000000000000000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500" dirty="0" err="1" smtClean="0">
                <a:solidFill>
                  <a:srgbClr val="002060"/>
                </a:solidFill>
                <a:latin typeface="NikoshBAN" panose="02000000000000000000" pitchFamily="2" charset="0"/>
              </a:rPr>
              <a:t>মোবা</a:t>
            </a:r>
            <a:r>
              <a:rPr lang="en-US" sz="2500" dirty="0" smtClean="0">
                <a:solidFill>
                  <a:srgbClr val="002060"/>
                </a:solidFill>
                <a:latin typeface="NikoshBAN" panose="02000000000000000000" pitchFamily="2" charset="0"/>
              </a:rPr>
              <a:t>: ০১৭</a:t>
            </a:r>
            <a:r>
              <a:rPr lang="bn-IN" sz="2500" dirty="0" smtClean="0">
                <a:solidFill>
                  <a:srgbClr val="002060"/>
                </a:solidFill>
                <a:latin typeface="NikoshBAN" panose="02000000000000000000" pitchFamily="2" charset="0"/>
              </a:rPr>
              <a:t>৪৬০৫৫৭৩৭</a:t>
            </a:r>
            <a:endParaRPr lang="en-US" sz="2500" dirty="0" smtClean="0">
              <a:solidFill>
                <a:srgbClr val="002060"/>
              </a:solidFill>
              <a:latin typeface="NikoshBAN" panose="02000000000000000000" pitchFamily="2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500" dirty="0" smtClean="0">
                <a:solidFill>
                  <a:srgbClr val="002060"/>
                </a:solidFill>
                <a:latin typeface="NikoshBAN" panose="02000000000000000000" pitchFamily="2" charset="0"/>
              </a:rPr>
              <a:t>E-mail: biswajitbahirdia@gmail.com</a:t>
            </a:r>
          </a:p>
          <a:p>
            <a:pPr eaLnBrk="1" hangingPunct="1">
              <a:lnSpc>
                <a:spcPct val="80000"/>
              </a:lnSpc>
            </a:pPr>
            <a:endParaRPr lang="en-US" sz="2500" dirty="0" smtClean="0">
              <a:solidFill>
                <a:srgbClr val="002060"/>
              </a:solidFill>
              <a:latin typeface="NikoshBAN" panose="02000000000000000000" pitchFamily="2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500" dirty="0" smtClean="0">
              <a:solidFill>
                <a:srgbClr val="002060"/>
              </a:solidFill>
              <a:latin typeface="NikoshBAN" panose="02000000000000000000" pitchFamily="2" charset="0"/>
            </a:endParaRPr>
          </a:p>
        </p:txBody>
      </p:sp>
      <p:sp>
        <p:nvSpPr>
          <p:cNvPr id="8" name="Wave 7"/>
          <p:cNvSpPr/>
          <p:nvPr/>
        </p:nvSpPr>
        <p:spPr>
          <a:xfrm>
            <a:off x="0" y="0"/>
            <a:ext cx="9144000" cy="1447800"/>
          </a:xfrm>
          <a:prstGeom prst="wav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IN" sz="3600" dirty="0">
                <a:solidFill>
                  <a:srgbClr val="FFFF00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শিক্ষক পরিচিতি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H:\Snapshot_20151130_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" t="8940" r="25227" b="1"/>
          <a:stretch/>
        </p:blipFill>
        <p:spPr bwMode="auto">
          <a:xfrm>
            <a:off x="1828800" y="1247775"/>
            <a:ext cx="5715000" cy="201309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533400" y="381000"/>
            <a:ext cx="8305800" cy="36009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8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8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00FF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বিষয়ঃ কম্পিউটার শিক্ষা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		</a:t>
            </a:r>
            <a:r>
              <a:rPr lang="bn-BD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শ্রেণিঃ ৯ম</a:t>
            </a:r>
            <a:endParaRPr lang="bn-BD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5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5400" dirty="0">
                <a:solidFill>
                  <a:srgbClr val="6600CC"/>
                </a:solidFill>
                <a:latin typeface="NikoshBAN" pitchFamily="2" charset="0"/>
                <a:cs typeface="NikoshBAN" pitchFamily="2" charset="0"/>
              </a:rPr>
              <a:t>পাঠের বিষয়ঃ কম্পিউটার মাল্টিমিডিয়া</a:t>
            </a:r>
            <a:endParaRPr lang="en-US" sz="2400" dirty="0">
              <a:solidFill>
                <a:srgbClr val="6600CC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426518"/>
            <a:ext cx="5181600" cy="2124075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074009"/>
            <a:ext cx="3733800" cy="2124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2060575"/>
            <a:ext cx="3867150" cy="204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7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26" t="86" r="-2064" b="-86"/>
          <a:stretch/>
        </p:blipFill>
        <p:spPr>
          <a:xfrm>
            <a:off x="259520" y="1809147"/>
            <a:ext cx="3768844" cy="29743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809147"/>
            <a:ext cx="3855280" cy="29914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4876800"/>
            <a:ext cx="4495800" cy="1819275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7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8450" y="3167856"/>
            <a:ext cx="3467100" cy="192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823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2824956"/>
            <a:ext cx="3810000" cy="260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8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2715419"/>
            <a:ext cx="2857500" cy="2828925"/>
          </a:xfrm>
        </p:spPr>
      </p:pic>
    </p:spTree>
    <p:extLst>
      <p:ext uri="{BB962C8B-B14F-4D97-AF65-F5344CB8AC3E}">
        <p14:creationId xmlns:p14="http://schemas.microsoft.com/office/powerpoint/2010/main" val="1296367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82296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288362"/>
            <a:ext cx="6019799" cy="3426638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104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133600"/>
            <a:ext cx="7696200" cy="4191000"/>
          </a:xfrm>
        </p:spPr>
      </p:pic>
    </p:spTree>
    <p:extLst>
      <p:ext uri="{BB962C8B-B14F-4D97-AF65-F5344CB8AC3E}">
        <p14:creationId xmlns:p14="http://schemas.microsoft.com/office/powerpoint/2010/main" val="2108040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G:\im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066800"/>
            <a:ext cx="2286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978150" y="4130675"/>
            <a:ext cx="266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7200">
                <a:solidFill>
                  <a:srgbClr val="00B050"/>
                </a:solidFill>
                <a:latin typeface="NikoshBAN" panose="02000000000000000000" pitchFamily="2" charset="0"/>
              </a:rPr>
              <a:t>ব</a:t>
            </a:r>
            <a:r>
              <a:rPr lang="bn-BD" sz="6600">
                <a:solidFill>
                  <a:srgbClr val="00B050"/>
                </a:solidFill>
                <a:latin typeface="NikoshBAN" panose="02000000000000000000" pitchFamily="2" charset="0"/>
              </a:rPr>
              <a:t>র্ণ</a:t>
            </a:r>
            <a:endParaRPr lang="en-US" sz="6600">
              <a:solidFill>
                <a:srgbClr val="00B050"/>
              </a:solidFill>
              <a:latin typeface="NikoshBAN" panose="02000000000000000000" pitchFamily="2" charset="0"/>
            </a:endParaRPr>
          </a:p>
        </p:txBody>
      </p:sp>
      <p:pic>
        <p:nvPicPr>
          <p:cNvPr id="6" name="Picture 2" descr="E:\MOTIAR\D. Contant\481712_140933422721029_14829646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550" y="1066800"/>
            <a:ext cx="233838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G:\Man_Shouting_With_Hnd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066800"/>
            <a:ext cx="26670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1289538" y="3886200"/>
            <a:ext cx="5334000" cy="110799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চিত্র</a:t>
            </a:r>
            <a:endParaRPr lang="en-U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991100" y="3886200"/>
            <a:ext cx="42672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7200">
                <a:solidFill>
                  <a:schemeClr val="tx1"/>
                </a:solidFill>
                <a:latin typeface="NikoshBAN" panose="02000000000000000000" pitchFamily="2" charset="0"/>
              </a:rPr>
              <a:t>শব্দ</a:t>
            </a:r>
            <a:endParaRPr lang="en-US" sz="7200">
              <a:solidFill>
                <a:schemeClr val="tx1"/>
              </a:solidFill>
              <a:latin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7-Point Star 4"/>
          <p:cNvSpPr/>
          <p:nvPr/>
        </p:nvSpPr>
        <p:spPr>
          <a:xfrm>
            <a:off x="3505200" y="1676400"/>
            <a:ext cx="1371600" cy="1219200"/>
          </a:xfrm>
          <a:prstGeom prst="star7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dirty="0">
                <a:solidFill>
                  <a:srgbClr val="00B050"/>
                </a:solidFill>
              </a:rPr>
              <a:t>অ</a:t>
            </a:r>
            <a:endParaRPr lang="en-US" sz="6000" dirty="0">
              <a:solidFill>
                <a:srgbClr val="00B050"/>
              </a:solidFill>
            </a:endParaRPr>
          </a:p>
        </p:txBody>
      </p:sp>
      <p:sp>
        <p:nvSpPr>
          <p:cNvPr id="6" name="6-Point Star 5"/>
          <p:cNvSpPr/>
          <p:nvPr/>
        </p:nvSpPr>
        <p:spPr>
          <a:xfrm>
            <a:off x="4191000" y="914400"/>
            <a:ext cx="1371600" cy="1295400"/>
          </a:xfrm>
          <a:prstGeom prst="star6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dirty="0">
                <a:solidFill>
                  <a:srgbClr val="FF0000"/>
                </a:solidFill>
              </a:rPr>
              <a:t>ক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7" name="32-Point Star 6"/>
          <p:cNvSpPr/>
          <p:nvPr/>
        </p:nvSpPr>
        <p:spPr>
          <a:xfrm>
            <a:off x="5181600" y="1600200"/>
            <a:ext cx="1066800" cy="1295400"/>
          </a:xfrm>
          <a:prstGeom prst="star3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</a:t>
            </a:r>
          </a:p>
        </p:txBody>
      </p:sp>
      <p:pic>
        <p:nvPicPr>
          <p:cNvPr id="2050" name="Picture 2" descr="E:\MOTIAR\D. Contant\14218_505344869486213_12736173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66800"/>
            <a:ext cx="2743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3810000"/>
            <a:ext cx="8915400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6000" b="1" spc="50" dirty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চিত্র</a:t>
            </a:r>
            <a:r>
              <a:rPr lang="bn-BD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6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+</a:t>
            </a:r>
            <a:r>
              <a:rPr lang="bn-BD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 বর্ণ</a:t>
            </a:r>
            <a:r>
              <a:rPr lang="bn-BD" sz="6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+</a:t>
            </a:r>
            <a:r>
              <a:rPr lang="bn-BD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60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শব্দ</a:t>
            </a:r>
            <a:r>
              <a:rPr lang="bn-BD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60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=</a:t>
            </a:r>
            <a:r>
              <a:rPr lang="bn-BD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মাল্টিমিডিয়া</a:t>
            </a:r>
            <a:endParaRPr lang="en-US" sz="6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1" name="Plus 10"/>
          <p:cNvSpPr/>
          <p:nvPr/>
        </p:nvSpPr>
        <p:spPr>
          <a:xfrm>
            <a:off x="3124200" y="1752600"/>
            <a:ext cx="457200" cy="685800"/>
          </a:xfrm>
          <a:prstGeom prst="mathPlu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Plus 11"/>
          <p:cNvSpPr/>
          <p:nvPr/>
        </p:nvSpPr>
        <p:spPr>
          <a:xfrm>
            <a:off x="6324600" y="1676400"/>
            <a:ext cx="609600" cy="914400"/>
          </a:xfrm>
          <a:prstGeom prst="math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3" name="Picture 3" descr="G:\MIKE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762000"/>
            <a:ext cx="2209800" cy="278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ndAc>
      <p:stSnd>
        <p:snd r:embed="rId2" name="drumroll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7200" dirty="0" err="1" smtClean="0"/>
              <a:t>আজকের</a:t>
            </a:r>
            <a:r>
              <a:rPr lang="en-US" sz="7200" dirty="0" smtClean="0"/>
              <a:t> </a:t>
            </a:r>
            <a:r>
              <a:rPr lang="en-US" sz="7200" dirty="0" err="1" smtClean="0"/>
              <a:t>পাঠ</a:t>
            </a:r>
            <a:endParaRPr lang="en-US" sz="7200" dirty="0"/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228600" y="3581400"/>
            <a:ext cx="8229600" cy="1015663"/>
          </a:xfrm>
          <a:prstGeom prst="rect">
            <a:avLst/>
          </a:prstGeom>
          <a:scene3d>
            <a:camera prst="isometricOffAxis1Right"/>
            <a:lightRig rig="glow" dir="tl">
              <a:rot lat="0" lon="0" rev="900000"/>
            </a:lightRig>
          </a:scene3d>
          <a:sp3d prstMaterial="powder">
            <a:bevelT w="254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bn-BD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60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+mn-ea"/>
                <a:cs typeface="NikoshBAN" pitchFamily="2" charset="0"/>
              </a:rPr>
              <a:t>মাল্টিমিডিয়া</a:t>
            </a:r>
            <a:endParaRPr lang="en-US" sz="60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018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n 3"/>
          <p:cNvSpPr/>
          <p:nvPr/>
        </p:nvSpPr>
        <p:spPr>
          <a:xfrm>
            <a:off x="381000" y="533400"/>
            <a:ext cx="8382000" cy="1828800"/>
          </a:xfrm>
          <a:prstGeom prst="sun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2800" b="1" dirty="0">
                <a:ln w="50800"/>
                <a:solidFill>
                  <a:schemeClr val="bg1">
                    <a:shade val="50000"/>
                  </a:schemeClr>
                </a:solidFill>
              </a:rPr>
              <a:t>আচরণিক উদ্দেশ্য</a:t>
            </a:r>
            <a:endParaRPr lang="en-US" sz="2800" b="1" dirty="0">
              <a:ln w="50800"/>
              <a:solidFill>
                <a:schemeClr val="bg1">
                  <a:shade val="50000"/>
                </a:schemeClr>
              </a:solidFill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304800" y="2438400"/>
            <a:ext cx="85344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</a:pPr>
            <a:r>
              <a:rPr lang="bn-BD" sz="3400">
                <a:solidFill>
                  <a:srgbClr val="00B050"/>
                </a:solidFill>
                <a:latin typeface="NikoshBAN" panose="02000000000000000000" pitchFamily="2" charset="0"/>
              </a:rPr>
              <a:t>১।মাল্টিমিডিয়া কি বলতে পারবে।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</a:pPr>
            <a:r>
              <a:rPr lang="bn-BD" sz="3400">
                <a:solidFill>
                  <a:srgbClr val="00B050"/>
                </a:solidFill>
                <a:latin typeface="NikoshBAN" panose="02000000000000000000" pitchFamily="2" charset="0"/>
              </a:rPr>
              <a:t>২। মাল্টিমিডিয়ার শ্রেণীবিভাগ করতে পারবে।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</a:pPr>
            <a:r>
              <a:rPr lang="bn-BD" sz="3400">
                <a:solidFill>
                  <a:srgbClr val="002060"/>
                </a:solidFill>
                <a:latin typeface="NikoshBAN" panose="02000000000000000000" pitchFamily="2" charset="0"/>
              </a:rPr>
              <a:t>৩। মাল্টিমিডিয়ার প্রধান বৈশিষ্ট্য বর্ননা করতে পারবে।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</a:pPr>
            <a:r>
              <a:rPr lang="bn-BD" sz="3400">
                <a:solidFill>
                  <a:srgbClr val="002060"/>
                </a:solidFill>
                <a:latin typeface="NikoshBAN" panose="02000000000000000000" pitchFamily="2" charset="0"/>
              </a:rPr>
              <a:t> ৪।</a:t>
            </a:r>
            <a:r>
              <a:rPr lang="en-US" sz="3400">
                <a:solidFill>
                  <a:srgbClr val="002060"/>
                </a:solidFill>
                <a:latin typeface="NikoshBAN" panose="02000000000000000000" pitchFamily="2" charset="0"/>
              </a:rPr>
              <a:t> </a:t>
            </a:r>
            <a:r>
              <a:rPr lang="bn-BD" sz="3400">
                <a:solidFill>
                  <a:srgbClr val="002060"/>
                </a:solidFill>
                <a:latin typeface="NikoshBAN" panose="02000000000000000000" pitchFamily="2" charset="0"/>
              </a:rPr>
              <a:t>মাল্টিমিডিয়া শিক্ষার কোন কোন ক্ষেত্রে ব্যবহার করা যায় বলতে পারবে।</a:t>
            </a:r>
          </a:p>
          <a:p>
            <a:pPr eaLnBrk="1" hangingPunct="1"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</a:pPr>
            <a:endParaRPr lang="bn-BD" sz="2800">
              <a:solidFill>
                <a:srgbClr val="FFFF00"/>
              </a:solidFill>
              <a:latin typeface="NikoshBAN" panose="02000000000000000000" pitchFamily="2" charset="0"/>
            </a:endParaRPr>
          </a:p>
          <a:p>
            <a:pPr eaLnBrk="1" hangingPunct="1"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</a:pPr>
            <a:endParaRPr lang="en-US" sz="280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019331" y="3244334"/>
            <a:ext cx="3105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/>
              <a:t>সুন্দর একটি পাঠ দেখলাম।শুভ কামনা রইল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3" descr="C:\Documents and Settings\m.r.joy\Desktop\mominul comp\Modem optus_cable_mode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114800"/>
            <a:ext cx="15240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4" descr="C:\Documents and Settings\m.r.joy\Desktop\mominul comp\USB-Sound-Card-with-Virtual-7-1CH-C-Media-Chipset-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225" y="4267200"/>
            <a:ext cx="14509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7239000" y="5867400"/>
            <a:ext cx="1371600" cy="5334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সাউন্ড কার্ড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6200" y="6019800"/>
            <a:ext cx="1371600" cy="5334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মডেম</a:t>
            </a:r>
            <a:endParaRPr lang="en-US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2710" name="Picture 6" descr="C:\Documents and Settings\m.r.joy\Desktop\mominul comp\DV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4114800"/>
            <a:ext cx="23812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2286000" y="5943600"/>
            <a:ext cx="1054100" cy="5238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800">
                <a:solidFill>
                  <a:schemeClr val="bg1"/>
                </a:solidFill>
                <a:latin typeface="NikoshBAN" panose="02000000000000000000" pitchFamily="2" charset="0"/>
              </a:rPr>
              <a:t>ডিভিডি</a:t>
            </a:r>
            <a:endParaRPr lang="en-US" sz="2800">
              <a:solidFill>
                <a:schemeClr val="bg1"/>
              </a:solidFill>
              <a:latin typeface="NikoshBAN" panose="02000000000000000000" pitchFamily="2" charset="0"/>
            </a:endParaRPr>
          </a:p>
        </p:txBody>
      </p:sp>
      <p:pic>
        <p:nvPicPr>
          <p:cNvPr id="72712" name="Picture 10" descr="C:\Documents and Settings\m.r.joy\Desktop\pic\JFXICAYDT7H5CA9ZY9ZOCABE3XYXCAGHAL35CAKIKY2ZCACPO01LCA9L8MHDCA50X43LCAG1D8DHCA5HT2UXCAV1F89ACAAR87PCCANQ20F4CA3CD4DBCAWKRY5SCADGUK9LCAHF7ER8CA123ZG4CAXY212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114800"/>
            <a:ext cx="2090738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4419600" y="5867400"/>
            <a:ext cx="1905000" cy="8382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8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মাল্টিমিডিয়া প্রজেক্টর</a:t>
            </a:r>
            <a:endParaRPr lang="en-US" sz="28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2714" name="Picture 11" descr="C:\Documents and Settings\m.r.joy\Desktop\pic\c-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219200"/>
            <a:ext cx="27432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15" name="TextBox 18"/>
          <p:cNvSpPr txBox="1">
            <a:spLocks noChangeArrowheads="1"/>
          </p:cNvSpPr>
          <p:nvPr/>
        </p:nvSpPr>
        <p:spPr bwMode="auto">
          <a:xfrm>
            <a:off x="2438400" y="304800"/>
            <a:ext cx="46482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"/>
              <a:defRPr sz="3200">
                <a:solidFill>
                  <a:schemeClr val="tx2"/>
                </a:solidFill>
                <a:latin typeface="Franklin Gothic Book" panose="020B05030201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"/>
              <a:defRPr sz="2800">
                <a:solidFill>
                  <a:schemeClr val="tx2"/>
                </a:solidFill>
                <a:latin typeface="Franklin Gothic Book" panose="020B05030201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"/>
              <a:defRPr sz="2400">
                <a:solidFill>
                  <a:schemeClr val="tx2"/>
                </a:solidFill>
                <a:latin typeface="Franklin Gothic Book" panose="020B05030201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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anose="05020102010507070707" pitchFamily="18" charset="2"/>
              <a:buChar char=""/>
              <a:defRPr sz="2000">
                <a:solidFill>
                  <a:schemeClr val="tx2"/>
                </a:solidFill>
                <a:latin typeface="Franklin Gothic Book" panose="020B05030201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400">
                <a:solidFill>
                  <a:schemeClr val="tx1"/>
                </a:solidFill>
                <a:latin typeface="NikoshBAN" panose="02000000000000000000" pitchFamily="2" charset="0"/>
              </a:rPr>
              <a:t>মাল্টিমিডিয়া যন্ত্রাংশ</a:t>
            </a:r>
            <a:endParaRPr lang="en-US" sz="4400">
              <a:solidFill>
                <a:schemeClr val="tx1"/>
              </a:solidFill>
              <a:latin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3205956"/>
            <a:ext cx="2476500" cy="1847850"/>
          </a:xfrm>
        </p:spPr>
      </p:pic>
    </p:spTree>
    <p:extLst>
      <p:ext uri="{BB962C8B-B14F-4D97-AF65-F5344CB8AC3E}">
        <p14:creationId xmlns:p14="http://schemas.microsoft.com/office/powerpoint/2010/main" val="2297176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50" y="3205956"/>
            <a:ext cx="2476500" cy="1847850"/>
          </a:xfrm>
        </p:spPr>
      </p:pic>
    </p:spTree>
    <p:extLst>
      <p:ext uri="{BB962C8B-B14F-4D97-AF65-F5344CB8AC3E}">
        <p14:creationId xmlns:p14="http://schemas.microsoft.com/office/powerpoint/2010/main" val="2749570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6181" y="2524695"/>
            <a:ext cx="4391638" cy="3210373"/>
          </a:xfrm>
        </p:spPr>
      </p:pic>
    </p:spTree>
    <p:extLst>
      <p:ext uri="{BB962C8B-B14F-4D97-AF65-F5344CB8AC3E}">
        <p14:creationId xmlns:p14="http://schemas.microsoft.com/office/powerpoint/2010/main" val="3559847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057400"/>
            <a:ext cx="6858000" cy="4343400"/>
          </a:xfrm>
        </p:spPr>
      </p:pic>
    </p:spTree>
    <p:extLst>
      <p:ext uri="{BB962C8B-B14F-4D97-AF65-F5344CB8AC3E}">
        <p14:creationId xmlns:p14="http://schemas.microsoft.com/office/powerpoint/2010/main" val="26787688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3301206"/>
            <a:ext cx="2762250" cy="1657350"/>
          </a:xfrm>
        </p:spPr>
      </p:pic>
    </p:spTree>
    <p:extLst>
      <p:ext uri="{BB962C8B-B14F-4D97-AF65-F5344CB8AC3E}">
        <p14:creationId xmlns:p14="http://schemas.microsoft.com/office/powerpoint/2010/main" val="37044059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9025" y="2915444"/>
            <a:ext cx="1885950" cy="2428875"/>
          </a:xfrm>
        </p:spPr>
      </p:pic>
    </p:spTree>
    <p:extLst>
      <p:ext uri="{BB962C8B-B14F-4D97-AF65-F5344CB8AC3E}">
        <p14:creationId xmlns:p14="http://schemas.microsoft.com/office/powerpoint/2010/main" val="1754894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1200" y="304800"/>
            <a:ext cx="4572000" cy="10668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000">
                <a:solidFill>
                  <a:schemeClr val="bg1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মাল্টিমিডিয়ার মিডিয়াসমূহ</a:t>
            </a:r>
            <a:r>
              <a:rPr lang="bn-BD" sz="40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0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838200" y="2133600"/>
            <a:ext cx="1371600" cy="1143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8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বর্ণ</a:t>
            </a:r>
            <a:endParaRPr lang="en-US" sz="48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76600" y="2057400"/>
            <a:ext cx="1371600" cy="11430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8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চিত্র</a:t>
            </a:r>
            <a:endParaRPr lang="en-US" sz="48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248400" y="1981200"/>
            <a:ext cx="1371600" cy="11430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8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শব্দ</a:t>
            </a:r>
            <a:endParaRPr lang="en-US" sz="48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914400" y="3429000"/>
            <a:ext cx="1143000" cy="5334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দ্বিমাত্রিক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562600" y="5181600"/>
            <a:ext cx="1143000" cy="5334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দ্বিমাত্রিক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467600" y="3505200"/>
            <a:ext cx="1143000" cy="533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স্টেরিও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543800" y="5181600"/>
            <a:ext cx="1143000" cy="533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ত্রিমাত্রিক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90600" y="4343400"/>
            <a:ext cx="1143000" cy="533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স্থির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76600" y="3429000"/>
            <a:ext cx="1143000" cy="533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ত্রিমাত্রিক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543800" y="4267200"/>
            <a:ext cx="1143000" cy="5334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যান্ত্রিক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200400" y="4343400"/>
            <a:ext cx="1143000" cy="5334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চলমান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90600" y="5105400"/>
            <a:ext cx="1143000" cy="6858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হাতে তৈরি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200400" y="5181600"/>
            <a:ext cx="1143000" cy="5334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যান্ত্রিক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410200" y="3505200"/>
            <a:ext cx="1143000" cy="5334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প্রাকৃতিক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486400" y="4343400"/>
            <a:ext cx="1143000" cy="533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7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Char char=""/>
              <a:defRPr sz="30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"/>
              <a:defRPr sz="26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 2" panose="05020102010507070707" pitchFamily="18" charset="2"/>
              <a:buChar char=""/>
              <a:defRPr sz="24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EB80A"/>
              </a:buClr>
              <a:buFont typeface="Wingdings 3" panose="05040102010807070707" pitchFamily="18" charset="2"/>
              <a:buChar char=""/>
              <a:defRPr sz="22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EB80A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24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মনো</a:t>
            </a:r>
            <a:endParaRPr lang="en-US" sz="24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371600" y="1600200"/>
            <a:ext cx="5486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6667501" y="1790700"/>
            <a:ext cx="3810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5400000">
            <a:off x="1066801" y="1903412"/>
            <a:ext cx="6096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rot="5400000">
            <a:off x="3771901" y="1866900"/>
            <a:ext cx="5334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905000" y="3733800"/>
            <a:ext cx="1371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0" idx="3"/>
            <a:endCxn id="13" idx="1"/>
          </p:cNvCxnSpPr>
          <p:nvPr/>
        </p:nvCxnSpPr>
        <p:spPr>
          <a:xfrm>
            <a:off x="2133600" y="4610100"/>
            <a:ext cx="106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057400" y="5486400"/>
            <a:ext cx="1143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6" idx="3"/>
            <a:endCxn id="8" idx="1"/>
          </p:cNvCxnSpPr>
          <p:nvPr/>
        </p:nvCxnSpPr>
        <p:spPr>
          <a:xfrm>
            <a:off x="6553200" y="37719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endCxn id="12" idx="1"/>
          </p:cNvCxnSpPr>
          <p:nvPr/>
        </p:nvCxnSpPr>
        <p:spPr>
          <a:xfrm flipV="1">
            <a:off x="6553200" y="4533900"/>
            <a:ext cx="9906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6629400" y="5410200"/>
            <a:ext cx="914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5" idx="4"/>
          </p:cNvCxnSpPr>
          <p:nvPr/>
        </p:nvCxnSpPr>
        <p:spPr>
          <a:xfrm rot="16200000" flipH="1">
            <a:off x="5829300" y="4229100"/>
            <a:ext cx="22860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209800" y="2667000"/>
            <a:ext cx="1066800" cy="38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>
            <a:off x="1257301" y="4076700"/>
            <a:ext cx="2819400" cy="3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09600"/>
            <a:ext cx="68580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3066871"/>
            <a:ext cx="9144000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n-ea"/>
                <a:cs typeface="NikoshBAN" pitchFamily="2" charset="0"/>
              </a:rPr>
              <a:t>মাল্টিমিডিয়ার মিডিয়াসমূহ লিখ</a:t>
            </a:r>
            <a:r>
              <a:rPr lang="en-US" sz="7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ea typeface="+mn-ea"/>
                <a:cs typeface="NikoshBAN" pitchFamily="2" charset="0"/>
              </a:rPr>
              <a:t>.</a:t>
            </a:r>
            <a:endParaRPr lang="en-US" sz="6000" dirty="0"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Box 1"/>
          <p:cNvSpPr txBox="1">
            <a:spLocks noChangeArrowheads="1"/>
          </p:cNvSpPr>
          <p:nvPr/>
        </p:nvSpPr>
        <p:spPr bwMode="auto">
          <a:xfrm>
            <a:off x="1981200" y="609600"/>
            <a:ext cx="5181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sz="1800"/>
          </a:p>
        </p:txBody>
      </p:sp>
      <p:sp>
        <p:nvSpPr>
          <p:cNvPr id="3" name="Down Arrow 2"/>
          <p:cNvSpPr/>
          <p:nvPr/>
        </p:nvSpPr>
        <p:spPr>
          <a:xfrm>
            <a:off x="685800" y="381000"/>
            <a:ext cx="7467600" cy="2057400"/>
          </a:xfrm>
          <a:prstGeom prst="downArrow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7200">
                <a:solidFill>
                  <a:schemeClr val="bg1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মূল্যায়ণ</a:t>
            </a:r>
            <a:endParaRPr lang="en-US" sz="7200">
              <a:solidFill>
                <a:schemeClr val="bg1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3400" y="2819400"/>
            <a:ext cx="769620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000">
                <a:latin typeface="NikoshBAN" panose="02000000000000000000" pitchFamily="2" charset="0"/>
              </a:rPr>
              <a:t>১। মাল্টিমিডিয়া কী?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000">
                <a:latin typeface="NikoshBAN" panose="02000000000000000000" pitchFamily="2" charset="0"/>
              </a:rPr>
              <a:t>২। মাল্টিমিডিয়ার মিডিয়াসূহ কী কী?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000">
                <a:latin typeface="NikoshBAN" panose="02000000000000000000" pitchFamily="2" charset="0"/>
              </a:rPr>
              <a:t>৩। কী কী যন্ত্র নিয়ে মাল্টিমিডিয়া পিসি গঠিত?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000">
                <a:latin typeface="NikoshBAN" panose="02000000000000000000" pitchFamily="2" charset="0"/>
              </a:rPr>
              <a:t>৪। শব্দ কী?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4000">
                <a:latin typeface="NikoshBAN" panose="02000000000000000000" pitchFamily="2" charset="0"/>
              </a:rPr>
              <a:t>৫। বর্ণ কী?</a:t>
            </a:r>
            <a:endParaRPr lang="en-US" sz="4000">
              <a:latin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447800" y="685800"/>
            <a:ext cx="6629400" cy="1600200"/>
          </a:xfrm>
          <a:prstGeom prst="horizontalScrol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7200">
                <a:solidFill>
                  <a:srgbClr val="FFFFFF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বাড়ীর কাজ </a:t>
            </a:r>
            <a:endParaRPr lang="en-US" sz="7200">
              <a:solidFill>
                <a:srgbClr val="FFFFFF"/>
              </a:solidFill>
              <a:latin typeface="NikoshBAN" panose="02000000000000000000" pitchFamily="2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971800"/>
            <a:ext cx="8153400" cy="28622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spcBef>
                <a:spcPts val="400"/>
              </a:spcBef>
              <a:buClr>
                <a:schemeClr val="accent1"/>
              </a:buClr>
              <a:buSzPct val="68000"/>
              <a:buFont typeface="Wingdings 3" panose="05040102010807070707" pitchFamily="18" charset="2"/>
              <a:buChar char=""/>
              <a:defRPr sz="2700"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spcBef>
                <a:spcPts val="325"/>
              </a:spcBef>
              <a:buClr>
                <a:schemeClr val="accent1"/>
              </a:buClr>
              <a:buFont typeface="Verdana" panose="020B0604030504040204" pitchFamily="34" charset="0"/>
              <a:buChar char="◦"/>
              <a:defRPr sz="2300"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spcBef>
                <a:spcPts val="350"/>
              </a:spcBef>
              <a:buClr>
                <a:schemeClr val="accent2"/>
              </a:buClr>
              <a:buSzPct val="100000"/>
              <a:buFont typeface="Wingdings 2" panose="05020102010507070707" pitchFamily="18" charset="2"/>
              <a:buChar char=""/>
              <a:defRPr sz="2100"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1900"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spcBef>
                <a:spcPts val="350"/>
              </a:spcBef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eaLnBrk="0" fontAlgn="base" hangingPunct="0">
              <a:spcBef>
                <a:spcPts val="350"/>
              </a:spcBef>
              <a:spcAft>
                <a:spcPct val="0"/>
              </a:spcAft>
              <a:buClr>
                <a:schemeClr val="accent2"/>
              </a:buClr>
              <a:buFont typeface="Wingdings 2" panose="05020102010507070707" pitchFamily="18" charset="2"/>
              <a:buChar char=""/>
              <a:defRPr sz="2000"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bn-BD" sz="6000">
                <a:solidFill>
                  <a:srgbClr val="000000"/>
                </a:solidFill>
                <a:latin typeface="NikoshBAN" panose="02000000000000000000" pitchFamily="2" charset="0"/>
                <a:ea typeface="Arial" panose="020B0604020202020204" pitchFamily="34" charset="0"/>
                <a:cs typeface="Arial" panose="020B0604020202020204" pitchFamily="34" charset="0"/>
              </a:rPr>
              <a:t>মাল্টিমিডিয়ার ব্যবহার শিক্ষাক্ষেত্রে কী কী পরিবর্তন আনতে পারে বলে তুমি মনে কর। </a:t>
            </a:r>
            <a:r>
              <a:rPr lang="bn-BD" sz="1800">
                <a:solidFill>
                  <a:srgbClr val="000000"/>
                </a:solidFill>
                <a:ea typeface="Arial" panose="020B0604020202020204" pitchFamily="34" charset="0"/>
              </a:rPr>
              <a:t> </a:t>
            </a:r>
            <a:endParaRPr lang="en-US" sz="1800">
              <a:solidFill>
                <a:srgbClr val="000000"/>
              </a:solidFill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860611" y="336176"/>
            <a:ext cx="8283389" cy="5226424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ধ্যনবাদ সবাইকে</a:t>
            </a:r>
            <a:endParaRPr lang="en-US" sz="1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8168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Default Theme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378</TotalTime>
  <Words>170</Words>
  <Application>Microsoft Office PowerPoint</Application>
  <PresentationFormat>On-screen Show (4:3)</PresentationFormat>
  <Paragraphs>62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26</vt:i4>
      </vt:variant>
    </vt:vector>
  </HeadingPairs>
  <TitlesOfParts>
    <vt:vector size="47" baseType="lpstr">
      <vt:lpstr>Arial</vt:lpstr>
      <vt:lpstr>Calibri</vt:lpstr>
      <vt:lpstr>Century Gothic</vt:lpstr>
      <vt:lpstr>Consolas</vt:lpstr>
      <vt:lpstr>Constantia</vt:lpstr>
      <vt:lpstr>Corbel</vt:lpstr>
      <vt:lpstr>Franklin Gothic Book</vt:lpstr>
      <vt:lpstr>Franklin Gothic Medium</vt:lpstr>
      <vt:lpstr>Lucida Sans Unicode</vt:lpstr>
      <vt:lpstr>NikoshBAN</vt:lpstr>
      <vt:lpstr>Verdana</vt:lpstr>
      <vt:lpstr>Vrinda</vt:lpstr>
      <vt:lpstr>Wingdings</vt:lpstr>
      <vt:lpstr>Wingdings 2</vt:lpstr>
      <vt:lpstr>Wingdings 3</vt:lpstr>
      <vt:lpstr>Default Theme</vt:lpstr>
      <vt:lpstr>Metro</vt:lpstr>
      <vt:lpstr>Concourse</vt:lpstr>
      <vt:lpstr>2_Metro</vt:lpstr>
      <vt:lpstr>Verve</vt:lpstr>
      <vt:lpstr>Flow</vt:lpstr>
      <vt:lpstr> সকলকে ফুলের শুভেচ্ছা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আজকের পাঠ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</dc:creator>
  <cp:lastModifiedBy>MULTIMEDIA</cp:lastModifiedBy>
  <cp:revision>55</cp:revision>
  <dcterms:created xsi:type="dcterms:W3CDTF">2012-11-23T04:18:48Z</dcterms:created>
  <dcterms:modified xsi:type="dcterms:W3CDTF">2019-10-22T03:47:34Z</dcterms:modified>
</cp:coreProperties>
</file>