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4" r:id="rId2"/>
    <p:sldId id="257" r:id="rId3"/>
    <p:sldId id="282" r:id="rId4"/>
    <p:sldId id="258" r:id="rId5"/>
    <p:sldId id="259" r:id="rId6"/>
    <p:sldId id="260" r:id="rId7"/>
    <p:sldId id="261" r:id="rId8"/>
    <p:sldId id="295" r:id="rId9"/>
    <p:sldId id="262" r:id="rId10"/>
    <p:sldId id="292" r:id="rId11"/>
    <p:sldId id="275" r:id="rId12"/>
    <p:sldId id="263" r:id="rId13"/>
    <p:sldId id="264" r:id="rId14"/>
    <p:sldId id="291" r:id="rId15"/>
    <p:sldId id="280" r:id="rId16"/>
    <p:sldId id="266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8" r:id="rId26"/>
    <p:sldId id="287" r:id="rId27"/>
    <p:sldId id="274" r:id="rId28"/>
    <p:sldId id="279" r:id="rId29"/>
    <p:sldId id="276" r:id="rId30"/>
    <p:sldId id="283" r:id="rId31"/>
    <p:sldId id="284" r:id="rId32"/>
    <p:sldId id="285" r:id="rId33"/>
    <p:sldId id="286" r:id="rId34"/>
    <p:sldId id="293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B93C81-69C0-4814-93C9-1CACAE63DA38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F48E6C-239C-4805-B4AA-94A426359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529" y="1874838"/>
            <a:ext cx="416294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127_1543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453482"/>
            <a:ext cx="3962400" cy="2971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মুক্তপাঠের ষ্টল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505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16427661_1676182626014245_561178422679412217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0" y="2438400"/>
            <a:ext cx="458724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127_154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2362200"/>
            <a:ext cx="4250267" cy="3187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তৈরীকৃত লিফলেট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70127_1544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2200"/>
            <a:ext cx="4064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2286000"/>
            <a:ext cx="4292600" cy="36218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764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মুক্তপাঠের ষ্টলে উচ্চপদস্থ কর্মকর্তাগণের পরিদর্শন ও মুক্তপাঠের সদস্য করানো ও মন্তব্য বহিতে স্বাক্ষর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387406_1190130591105178_634932501377838330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0"/>
            <a:ext cx="455168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195522_1189164351201802_861375828334332158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286000"/>
            <a:ext cx="4572000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2"/>
            <a:ext cx="9144000" cy="141763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টু আই থেকে ফারুক স্যার ও কবির স্যার ষ্টল পরিদর্শন  সন্তুষ্ঠি প্রদান ও পরিদর্শন বহিতে স্বাক্ষর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63775"/>
            <a:ext cx="3200400" cy="375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127_1729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2133600"/>
            <a:ext cx="4267200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ফারুক স্যার ও অন্যান্য স্যার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মুক্তপাঠ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ষ্টলে অবস্হান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299501_1190968061021431_114680655143234940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1336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170656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মুক্তপাঠের ষ্টলে 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এডিসি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আইসিটি মুক্তপাঠের সদস্য করানো ও মন্তব্য বহিতে স্বাক্ষর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4267200" cy="3200400"/>
          </a:xfrm>
          <a:prstGeom prst="rect">
            <a:avLst/>
          </a:prstGeom>
        </p:spPr>
      </p:pic>
      <p:pic>
        <p:nvPicPr>
          <p:cNvPr id="8" name="Content Placeholder 7" descr="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2590800"/>
            <a:ext cx="4267200" cy="3200400"/>
          </a:xfrm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170126_102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909839"/>
            <a:ext cx="4714960" cy="29575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19351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মুক্তপাঠের ষ্টলে জেলা শিক্ষা অফিসার,সহকারি জেলা শিক্ষা অফিসার মুক্তপাঠের সদস্য করানো ও মন্তব্য বহিতে স্বাক্ষর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3" descr="16388151_1189973931120844_84685540457482819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মুক্তপাঠ ষ্টলে জেলা শিক্ষা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কর্মকর্তাদের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পরিদর্শন ও মুক্তপাঠের সদস্য করানো ও মন্তব্য বহিতে স্বাক্ষর</a:t>
            </a:r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70126_101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5740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195516_1189899061128331_796531647155126517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08" y="2720181"/>
            <a:ext cx="4094692" cy="30710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7526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মুক্তপাঠের ষ্টলে জেলার বিভিন্ন বিদ্যালয়ের ছাত্র ছাত্রীদের মুক্তপাঠের সদস্য করানো ও মন্তব্য বহিতে স্বাক্ষর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6194987_1189899067794997_97195483056237744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2552700"/>
            <a:ext cx="42164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0"/>
            <a:ext cx="4267200" cy="342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163036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মুক্তপাঠের ষ্টলে উপচে পড়া দর্শক,মাধ্যমিক শিক্ষা অফিসার,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কলসিন্দুররের নারী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টাইগাররা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15965964_1668024796830028_889781426965095618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799" y="2667000"/>
            <a:ext cx="3677479" cy="281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টু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অগ্রযাত্রা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43" y="2485046"/>
            <a:ext cx="4927257" cy="2772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127_1128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0"/>
            <a:ext cx="3810000" cy="2857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মুক্তপাঠের উপর সেমিনার ও আলোচনা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70127_1128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09800"/>
            <a:ext cx="44196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106017_241685432943187_5378855874548618449_n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2133600"/>
            <a:ext cx="3394472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  <a:solidFill>
            <a:srgbClr val="002060"/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মুক্তপাঠের ষ্টলের সাফল্য ,আমরাই ইনসাল্লাহ শ্রষ্ঠ ই- সেবা প্রতিষ্ঠানের স্বীকৃতি পাই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2133600"/>
            <a:ext cx="4818209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387970_241685416276522_916201454762445735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959" y="1981200"/>
            <a:ext cx="5498041" cy="41235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মুক্তপাঠ শ্রেষ্ঠ ই- সেবা প্রতিষ্ঠানের স্বীকৃতি স্বরুপ সনদ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255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 শ্রেষ্ঠ ই- সেবার পুরষ্কার ক্রেষ্ট ও সনদ  গ্রহণ করেন জেলা শিক্ষা অফিসার ও এ্যাম্বাসেডরগণ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6298642_1820842724837196_717918365021108811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61210"/>
            <a:ext cx="7010400" cy="385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 শ্রেষ্ঠ ই- সেবা প্রতিষ্ঠানের স্বীকৃতির জন্য এ টু আই এর ফারুক স্যার ধন্যবাদ জ্ঞাপন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299501_1190968061021431_114680655143234940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28850"/>
            <a:ext cx="4267200" cy="3352800"/>
          </a:xfrm>
          <a:prstGeom prst="rect">
            <a:avLst/>
          </a:prstGeom>
        </p:spPr>
      </p:pic>
      <p:pic>
        <p:nvPicPr>
          <p:cNvPr id="9" name="Content Placeholder 8" descr="16406866_1190968197688084_7284245785266916121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209800"/>
            <a:ext cx="4495800" cy="3371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265874_241682309610166_542189015620279674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" y="2362200"/>
            <a:ext cx="4318000" cy="3238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 শ্রেষ্ঠ ই- সেবা প্রতিষ্ঠানের স্বীকৃতির জন্য জেলা শিক্ষা অফিসার ধন্যবাদ জ্ঞাপন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622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57400"/>
            <a:ext cx="7069506" cy="39781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2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মুক্তপাঠের ষ্টলে জেলা শিক্ষা অফিসার ও সহকারি শিক্ষা অফিসার ও এ্যাম্বাসেডরগণ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402619_1675188482780326_5125925714507816110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05000"/>
            <a:ext cx="3638550" cy="4267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আনন্দঘন পরিবেশ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1905000"/>
            <a:ext cx="3652157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6388116_1676182729347568_80856844631742844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6934200" cy="4333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428" y="1798639"/>
            <a:ext cx="6446043" cy="42973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 সি টি সংশ্লিষ্ঠ স্যারদের নিয়ে বিভাগীয় মিলন মেলা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798638"/>
            <a:ext cx="6034616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টু আই এর আমন্ত্রণে টিচার্চ ট্রেনিং কলেজ,ঢাকা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096" y="1854395"/>
            <a:ext cx="6284503" cy="41654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উপজেলা,জেলা,ও বিভাগীয় কমিটি গঠন সম্পন্ন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2286000"/>
            <a:ext cx="4572000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 সি টি কমিটি গঠন শেষে আলোচনা সভা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09800"/>
            <a:ext cx="4267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362200"/>
            <a:ext cx="3771899" cy="3505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মুসলিম হাই স্কুলে ইন - হাউজ প্রশিক্ষণ করানো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860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91" y="2438400"/>
            <a:ext cx="4465109" cy="33488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 স্কুলে ইন -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হাউজ প্রশিক্ষণ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38400"/>
            <a:ext cx="4038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647" y="1755298"/>
            <a:ext cx="5864553" cy="42518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বাস্তবায়নে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3" y="1772102"/>
            <a:ext cx="4181237" cy="454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2133600"/>
            <a:ext cx="3860800" cy="2895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প্রশিক্ষণে অংশ গ্রহন, টিচার্স ট্রেনিং কলেজ ,ঢাকা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442912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54864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মুক্তপাঠ সম্পর্কে জেলা প্রশাসক মহোদয় ও ঊচ্চপদস্থ কর্মকর্তাগনের সাথে মত বিনিময়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878012"/>
            <a:ext cx="5867400" cy="44005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জেলা শিক্ষা অফিসা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মহোদয়ের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কক্ষে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127_1542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163762"/>
            <a:ext cx="3200400" cy="42671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14017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ময়মনসিংহ জেলার এ টু আই কর্তৃক আমরা তিন এ্যম্বাসেডর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162"/>
            <a:ext cx="9144000" cy="141763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জেলা প্রশাসন ও জেলা শিক্ষা অফিসের সহায়তায় ডিজিটাল উদ্ভাবনী মেলায় ষ্টলের মাধ্যমে মুক্তপাঠকে পরিচিত করানোর দায়িত্ব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125_221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400" y="3200400"/>
            <a:ext cx="3987800" cy="2990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6764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জেলা প্রশাসন ও জেলা শিক্ষা অফিসের সহায়তায় ডিজিটাল উদ্ভাবনী মেলায় ষ্টলের মাধ্যমে মুক্তপাঠকে পরিচিত করানোর দায়িত্ব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42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</TotalTime>
  <Words>317</Words>
  <Application>Microsoft Office PowerPoint</Application>
  <PresentationFormat>On-screen Show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স্বাগতম</vt:lpstr>
      <vt:lpstr>এ টু আই মুক্তপাঠ নিয়ে অগ্রযাত্রা</vt:lpstr>
      <vt:lpstr>এ টু আই এর আমন্ত্রণে টিচার্চ ট্রেনিং কলেজ,ঢাকা</vt:lpstr>
      <vt:lpstr>প্রশিক্ষণে অংশ গ্রহন, টিচার্স ট্রেনিং কলেজ ,ঢাকা</vt:lpstr>
      <vt:lpstr>মুক্তপাঠ সম্পর্কে জেলা প্রশাসক মহোদয় ও ঊচ্চপদস্থ কর্মকর্তাগনের সাথে মত বিনিময়</vt:lpstr>
      <vt:lpstr> জেলা শিক্ষা অফিসার মহোদয়ের অফিস কক্ষে</vt:lpstr>
      <vt:lpstr>ময়মনসিংহ জেলার এ টু আই কর্তৃক আমরা তিন এ্যম্বাসেডর</vt:lpstr>
      <vt:lpstr>জেলা প্রশাসন ও জেলা শিক্ষা অফিসের সহায়তায় ডিজিটাল উদ্ভাবনী মেলায় ষ্টলের মাধ্যমে মুক্তপাঠকে পরিচিত করানোর দায়িত্ব </vt:lpstr>
      <vt:lpstr>জেলা প্রশাসন ও জেলা শিক্ষা অফিসের সহায়তায় ডিজিটাল উদ্ভাবনী মেলায় ষ্টলের মাধ্যমে মুক্তপাঠকে পরিচিত করানোর দায়িত্ব </vt:lpstr>
      <vt:lpstr>মুক্তপাঠের ষ্টল </vt:lpstr>
      <vt:lpstr>আমাদের তৈরীকৃত লিফলেট</vt:lpstr>
      <vt:lpstr>মুক্তপাঠের ষ্টলে উচ্চপদস্থ কর্মকর্তাগণের পরিদর্শন ও মুক্তপাঠের সদস্য করানো ও মন্তব্য বহিতে স্বাক্ষর</vt:lpstr>
      <vt:lpstr>এ টু আই থেকে ফারুক স্যার ও কবির স্যার ষ্টল পরিদর্শন  সন্তুষ্ঠি প্রদান ও পরিদর্শন বহিতে স্বাক্ষর</vt:lpstr>
      <vt:lpstr>ফারুক স্যার ও অন্যান্য স্যার মুক্তপাঠ ষ্টলে অবস্হান</vt:lpstr>
      <vt:lpstr>মুক্তপাঠের ষ্টলে  এডিসি শিক্ষা ও আইসিটি মুক্তপাঠের সদস্য করানো ও মন্তব্য বহিতে স্বাক্ষর</vt:lpstr>
      <vt:lpstr>মুক্তপাঠের ষ্টলে জেলা শিক্ষা অফিসার,সহকারি জেলা শিক্ষা অফিসার মুক্তপাঠের সদস্য করানো ও মন্তব্য বহিতে স্বাক্ষর</vt:lpstr>
      <vt:lpstr>মুক্তপাঠ ষ্টলে জেলা শিক্ষা অফিসের কর্মকর্তাদের পরিদর্শন ও মুক্তপাঠের সদস্য করানো ও মন্তব্য বহিতে স্বাক্ষর</vt:lpstr>
      <vt:lpstr>মুক্তপাঠের ষ্টলে জেলার বিভিন্ন বিদ্যালয়ের ছাত্র ছাত্রীদের মুক্তপাঠের সদস্য করানো ও মন্তব্য বহিতে স্বাক্ষর</vt:lpstr>
      <vt:lpstr>মুক্তপাঠের ষ্টলে উপচে পড়া দর্শক,মাধ্যমিক শিক্ষা অফিসার, কলসিন্দুররের নারী ফুটবল টাইগাররা</vt:lpstr>
      <vt:lpstr>মুক্তপাঠের উপর সেমিনার ও আলোচনা</vt:lpstr>
      <vt:lpstr>মুক্তপাঠের ষ্টলের সাফল্য ,আমরাই ইনসাল্লাহ শ্রষ্ঠ ই- সেবা প্রতিষ্ঠানের স্বীকৃতি পাই</vt:lpstr>
      <vt:lpstr>মুক্তপাঠ শ্রেষ্ঠ ই- সেবা প্রতিষ্ঠানের স্বীকৃতি স্বরুপ সনদ</vt:lpstr>
      <vt:lpstr>মুক্তপাঠ শ্রেষ্ঠ ই- সেবার পুরষ্কার ক্রেষ্ট ও সনদ  গ্রহণ করেন জেলা শিক্ষা অফিসার ও এ্যাম্বাসেডরগণ</vt:lpstr>
      <vt:lpstr>মুক্তপাঠ শ্রেষ্ঠ ই- সেবা প্রতিষ্ঠানের স্বীকৃতির জন্য এ টু আই এর ফারুক স্যার ধন্যবাদ জ্ঞাপন</vt:lpstr>
      <vt:lpstr>মুক্তপাঠ শ্রেষ্ঠ ই- সেবা প্রতিষ্ঠানের স্বীকৃতির জন্য জেলা শিক্ষা অফিসার ধন্যবাদ জ্ঞাপন</vt:lpstr>
      <vt:lpstr>মুক্তপাঠের ষ্টলে জেলা শিক্ষা অফিসার ও সহকারি শিক্ষা অফিসার ও এ্যাম্বাসেডরগণ</vt:lpstr>
      <vt:lpstr>আনন্দঘন পরিবেশ</vt:lpstr>
      <vt:lpstr>কৃতজ্ঞতা স্বীকার</vt:lpstr>
      <vt:lpstr>আই সি টি সংশ্লিষ্ঠ স্যারদের নিয়ে বিভাগীয় মিলন মেলা</vt:lpstr>
      <vt:lpstr>উপজেলা,জেলা,ও বিভাগীয় কমিটি গঠন সম্পন্ন</vt:lpstr>
      <vt:lpstr>আই সি টি কমিটি গঠন শেষে আলোচনা সভা</vt:lpstr>
      <vt:lpstr>মুসলিম হাই স্কুলে ইন - হাউজ প্রশিক্ষণ করানো</vt:lpstr>
      <vt:lpstr>বিভিন্ন স্কুলে ইন - হাউজ প্রশিক্ষণ</vt:lpstr>
      <vt:lpstr>বাস্তবায়নে</vt:lpstr>
      <vt:lpstr>ধন্যবাদ সবাইকে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এ টু আই মুক্তপাঠ নিয়ে অগ্রযাত্রা</dc:title>
  <dc:creator>Muslim High School</dc:creator>
  <cp:lastModifiedBy>Muslim High School</cp:lastModifiedBy>
  <cp:revision>52</cp:revision>
  <dcterms:created xsi:type="dcterms:W3CDTF">2019-03-12T13:30:57Z</dcterms:created>
  <dcterms:modified xsi:type="dcterms:W3CDTF">2019-03-15T03:24:31Z</dcterms:modified>
</cp:coreProperties>
</file>