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58" r:id="rId5"/>
    <p:sldId id="259" r:id="rId6"/>
    <p:sldId id="282" r:id="rId7"/>
    <p:sldId id="261" r:id="rId8"/>
    <p:sldId id="285" r:id="rId9"/>
    <p:sldId id="292" r:id="rId10"/>
    <p:sldId id="272" r:id="rId11"/>
    <p:sldId id="277" r:id="rId12"/>
    <p:sldId id="299" r:id="rId13"/>
    <p:sldId id="287" r:id="rId14"/>
    <p:sldId id="301" r:id="rId15"/>
    <p:sldId id="302" r:id="rId16"/>
    <p:sldId id="288" r:id="rId17"/>
    <p:sldId id="289" r:id="rId18"/>
    <p:sldId id="290" r:id="rId19"/>
    <p:sldId id="303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530"/>
    <a:srgbClr val="BA7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>
        <p:scale>
          <a:sx n="64" d="100"/>
          <a:sy n="64" d="100"/>
        </p:scale>
        <p:origin x="1566" y="186"/>
      </p:cViewPr>
      <p:guideLst/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1" y="304800"/>
            <a:ext cx="3276600" cy="685799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4400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en-US" sz="4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2201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3914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B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 or False. If false give the correct information.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took a thorough medical training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USA.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927" y="3226445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At first she collected children from the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streets and gave them food and clothing.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418" y="44958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she collected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children from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slum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teach them.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639937"/>
            <a:ext cx="651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 took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thorough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training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India.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9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and her group started to look after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care for the lepers.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73" y="2261727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It took them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time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to other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cities of India.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73" y="4876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went to several countries.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75245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 Corr. Inf. 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them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little  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time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to other cities of India.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64008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C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 the text in A again and complete the chart given below.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876" y="350662"/>
            <a:ext cx="1420096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Dates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302" y="1603481"/>
            <a:ext cx="1025243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7302" y="2631589"/>
            <a:ext cx="1052953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7302" y="3733794"/>
            <a:ext cx="1052954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302" y="5371019"/>
            <a:ext cx="1080662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350663"/>
            <a:ext cx="1600200" cy="497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1775" y="1291909"/>
            <a:ext cx="4627425" cy="1042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Teresa’s group received official status as a religious community.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11774" y="2449520"/>
            <a:ext cx="4627425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Missionary of Charity began to work with lepers.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1775" y="3621534"/>
            <a:ext cx="4627424" cy="722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Teresa’s group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to expand.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11774" y="4453438"/>
            <a:ext cx="4627425" cy="2332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Teresa’s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had more than two hundred different operations in over twenty-five countries around the world, with dozens more ventures to follow.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79071" y="2750274"/>
            <a:ext cx="1246909" cy="26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79071" y="1670893"/>
            <a:ext cx="1246909" cy="28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79071" y="473458"/>
            <a:ext cx="1246909" cy="26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79071" y="3852480"/>
            <a:ext cx="1246909" cy="26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79070" y="5489705"/>
            <a:ext cx="1246909" cy="26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6400800" cy="2362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D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 the text in A again and answer the following questions.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 do before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beginning to work for humanity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beginning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 for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humanity,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took an intensive medical training with the American Missionary Sisters in India.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4" y="685800"/>
            <a:ext cx="7758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many vows did the Missionaries of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 take ?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they 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199" y="2133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Missionaries of Charity took four vows. They are 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Chastity (purity)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Obedience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service</a:t>
            </a:r>
          </a:p>
        </p:txBody>
      </p:sp>
    </p:spTree>
    <p:extLst>
      <p:ext uri="{BB962C8B-B14F-4D97-AF65-F5344CB8AC3E}">
        <p14:creationId xmlns:p14="http://schemas.microsoft.com/office/powerpoint/2010/main" val="8827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7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Mother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 and her group do ?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her group worked for the lepers. They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schools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Kolkata. Besides, they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opened home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orphans and abandoned children. 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153400" cy="39624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you know anyone in your locality who helps the needy and 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does so to make others happy ?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short composition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about him / her.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88722" y="609600"/>
            <a:ext cx="264275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764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Monotype Corsiva" pitchFamily="66" charset="0"/>
                <a:cs typeface="Times New Roman" pitchFamily="18" charset="0"/>
              </a:rPr>
              <a:t>Presented by</a:t>
            </a:r>
            <a:endParaRPr lang="en-US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64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 smtClean="0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 smtClean="0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 smtClean="0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70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23454" y="4760768"/>
            <a:ext cx="7287491" cy="1106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3600" dirty="0" err="1" smtClean="0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3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3600" dirty="0" smtClean="0">
                <a:latin typeface="Monotype Corsiva" pitchFamily="66" charset="0"/>
                <a:cs typeface="Times New Roman" pitchFamily="18" charset="0"/>
              </a:rPr>
              <a:t> donate us ability to work for humanity.</a:t>
            </a:r>
            <a:endParaRPr lang="en-US" sz="3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15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144780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Thank you all</a:t>
            </a:r>
            <a:endParaRPr lang="en-US" sz="8000" b="1" dirty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516661"/>
            <a:ext cx="3600450" cy="924475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esson Identity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429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January 2019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412" y="2084983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onotype Corsiva" panose="03010101010201010101" pitchFamily="66" charset="0"/>
                <a:cs typeface="Times New Roman" pitchFamily="18" charset="0"/>
              </a:rPr>
              <a:t>People who stand out</a:t>
            </a:r>
          </a:p>
        </p:txBody>
      </p:sp>
    </p:spTree>
    <p:extLst>
      <p:ext uri="{BB962C8B-B14F-4D97-AF65-F5344CB8AC3E}">
        <p14:creationId xmlns:p14="http://schemas.microsoft.com/office/powerpoint/2010/main" val="2562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6326"/>
            <a:ext cx="8763000" cy="640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45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459651"/>
            <a:ext cx="2590800" cy="609600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en-US" sz="4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29000"/>
            <a:ext cx="5257800" cy="266699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 		: 	English 1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	 	: 	5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Period 		: 	1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 		: 	40 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Date 			: 	21 October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787" y="1925960"/>
            <a:ext cx="332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missionary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362200"/>
            <a:ext cx="8305800" cy="28194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listen  to a text for specific information.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escribe a person.</a:t>
            </a: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ead and understand text throw silent reading.</a:t>
            </a:r>
          </a:p>
          <a:p>
            <a:pPr marL="514350" indent="-51435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 and answer questions.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81000"/>
            <a:ext cx="4572000" cy="6550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381000"/>
            <a:ext cx="4610100" cy="609601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Presentation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50" y="2895600"/>
            <a:ext cx="7543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According to</a:t>
            </a:r>
          </a:p>
          <a:p>
            <a:pPr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Learning outcomes</a:t>
            </a:r>
            <a:r>
              <a:rPr lang="en-US" sz="32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-1 ; 2 : 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514350" indent="-514350">
              <a:lnSpc>
                <a:spcPts val="2880"/>
              </a:lnSpc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a text for specific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information.</a:t>
            </a:r>
          </a:p>
          <a:p>
            <a:pPr marL="514350" indent="-514350">
              <a:lnSpc>
                <a:spcPts val="2880"/>
              </a:lnSpc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person.</a:t>
            </a:r>
          </a:p>
        </p:txBody>
      </p:sp>
    </p:spTree>
    <p:extLst>
      <p:ext uri="{BB962C8B-B14F-4D97-AF65-F5344CB8AC3E}">
        <p14:creationId xmlns:p14="http://schemas.microsoft.com/office/powerpoint/2010/main" val="37462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69" y="2514600"/>
            <a:ext cx="4876800" cy="13716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Listen to an Audio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Fill in the gaps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70123"/>
              </p:ext>
            </p:extLst>
          </p:nvPr>
        </p:nvGraphicFramePr>
        <p:xfrm>
          <a:off x="3810000" y="4800600"/>
          <a:ext cx="1277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Packager Shell Object" showAsIcon="1" r:id="rId3" imgW="1278360" imgH="488520" progId="Package">
                  <p:embed/>
                </p:oleObj>
              </mc:Choice>
              <mc:Fallback>
                <p:oleObj name="Packager Shell Object" showAsIcon="1" r:id="rId3" imgW="12783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4800600"/>
                        <a:ext cx="12779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43969" y="609600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: A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your book…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52933"/>
            <a:ext cx="252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68235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poor  		11. 	significant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training		12. 	benefit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Patna			13. 	expanded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gather 		14. 	orphans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forward		15. 	twenty-two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humanity		16. 	countries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official		17. 	continued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traditional		18. 	missions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obedience		19. 	England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service		20. 	two hundred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Autum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1440</TotalTime>
  <Words>447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Monotype Corsiva</vt:lpstr>
      <vt:lpstr>Times New Roman</vt:lpstr>
      <vt:lpstr>Trebuchet MS</vt:lpstr>
      <vt:lpstr>Verdana</vt:lpstr>
      <vt:lpstr>Wingdings 2</vt:lpstr>
      <vt:lpstr>Autumn</vt:lpstr>
      <vt:lpstr>Packager Shell Object</vt:lpstr>
      <vt:lpstr>WELCOME </vt:lpstr>
      <vt:lpstr>PowerPoint Presentation</vt:lpstr>
      <vt:lpstr>Lesson Identity</vt:lpstr>
      <vt:lpstr>PowerPoint Presentation</vt:lpstr>
      <vt:lpstr>TOPIC </vt:lpstr>
      <vt:lpstr>Learning outcomes</vt:lpstr>
      <vt:lpstr>Lesson Presentation </vt:lpstr>
      <vt:lpstr>Let’s Listen to an Audio  &amp; Fill in the gaps</vt:lpstr>
      <vt:lpstr>PowerPoint Presentation</vt:lpstr>
      <vt:lpstr>Part : B  Check True or False. If false give the correct information. </vt:lpstr>
      <vt:lpstr>PowerPoint Presentation</vt:lpstr>
      <vt:lpstr>PowerPoint Presentation</vt:lpstr>
      <vt:lpstr>Part : C  Read the text in A again and complete the chart given below.</vt:lpstr>
      <vt:lpstr>PowerPoint Presentation</vt:lpstr>
      <vt:lpstr>Part : D  Read the text in A again and answer the following questions.</vt:lpstr>
      <vt:lpstr>PowerPoint Presentation</vt:lpstr>
      <vt:lpstr>PowerPoint Presentation</vt:lpstr>
      <vt:lpstr>PowerPoint Presentation</vt:lpstr>
      <vt:lpstr>Part : D  Do you know anyone in your locality who helps the needy and  does so to make others happy ? Write a short composition  about him / her.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Windows User</cp:lastModifiedBy>
  <cp:revision>343</cp:revision>
  <dcterms:created xsi:type="dcterms:W3CDTF">2006-08-16T00:00:00Z</dcterms:created>
  <dcterms:modified xsi:type="dcterms:W3CDTF">2019-10-21T01:21:35Z</dcterms:modified>
</cp:coreProperties>
</file>