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1" r:id="rId7"/>
    <p:sldId id="260" r:id="rId8"/>
    <p:sldId id="272" r:id="rId9"/>
    <p:sldId id="373" r:id="rId10"/>
    <p:sldId id="379" r:id="rId11"/>
    <p:sldId id="361" r:id="rId12"/>
    <p:sldId id="364" r:id="rId13"/>
    <p:sldId id="365" r:id="rId14"/>
    <p:sldId id="367" r:id="rId15"/>
    <p:sldId id="381" r:id="rId16"/>
    <p:sldId id="383" r:id="rId17"/>
    <p:sldId id="263" r:id="rId18"/>
    <p:sldId id="385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258"/>
      </p:cViewPr>
      <p:guideLst>
        <p:guide orient="horz" pos="2088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/>
            </a:gs>
            <a:gs pos="82000">
              <a:schemeClr val="accent1">
                <a:lumMod val="45000"/>
                <a:lumOff val="55000"/>
              </a:schemeClr>
            </a:gs>
            <a:gs pos="3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598B-FE55-426D-80A8-A2CCB94264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9E85-67CF-4E84-93E4-7F78BF7F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" y="283555"/>
            <a:ext cx="12192000" cy="678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3240" y="3127248"/>
            <a:ext cx="7458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68C13A6-4921-4DAF-A1C5-C66FE0634304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389F7-B4A8-401A-B801-993E8FE32C36}"/>
              </a:ext>
            </a:extLst>
          </p:cNvPr>
          <p:cNvGrpSpPr/>
          <p:nvPr/>
        </p:nvGrpSpPr>
        <p:grpSpPr>
          <a:xfrm rot="10800000">
            <a:off x="1657377" y="1326288"/>
            <a:ext cx="5347784" cy="4987353"/>
            <a:chOff x="3672559" y="935323"/>
            <a:chExt cx="4987353" cy="49873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C0E18C-AACA-4B7E-BF5D-63A764BFCEC2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E14E9F1-E6FA-4F7D-B50E-8BE625A4D043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3" name="Arrow: Pentagon 2">
                  <a:extLst>
                    <a:ext uri="{FF2B5EF4-FFF2-40B4-BE49-F238E27FC236}">
                      <a16:creationId xmlns:a16="http://schemas.microsoft.com/office/drawing/2014/main" id="{51878106-D5BB-4DA9-83F0-F2E7B2D72BD5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Arrow: Pentagon 1">
                  <a:extLst>
                    <a:ext uri="{FF2B5EF4-FFF2-40B4-BE49-F238E27FC236}">
                      <a16:creationId xmlns:a16="http://schemas.microsoft.com/office/drawing/2014/main" id="{E6D09506-45CC-4539-B432-00C4DCA1CFF3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3D8B602A-7857-4BED-B035-0991BC39ECF5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017D8E5-DA27-4804-A54F-CB281CC610C9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6B1B5CC-51E4-4EE1-9CAC-42773A4E348A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284337C9-0D5D-49DC-BC20-E3555E02630D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799BA9ED-0C3A-48F2-8E01-2F119400DE20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00E79FB-CCE3-4C0F-94D0-6E3A7EA9F52E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566E1E-7188-4F22-8203-05959832D3EB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544D795-5BE6-4820-A9D2-8181500FEC02}"/>
              </a:ext>
            </a:extLst>
          </p:cNvPr>
          <p:cNvSpPr/>
          <p:nvPr/>
        </p:nvSpPr>
        <p:spPr>
          <a:xfrm>
            <a:off x="2822411" y="2371602"/>
            <a:ext cx="2983610" cy="2858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2EC5F8-5E52-4E7E-8284-4027173CD1C5}"/>
              </a:ext>
            </a:extLst>
          </p:cNvPr>
          <p:cNvCxnSpPr>
            <a:cxnSpLocks/>
          </p:cNvCxnSpPr>
          <p:nvPr/>
        </p:nvCxnSpPr>
        <p:spPr>
          <a:xfrm>
            <a:off x="4331269" y="3819965"/>
            <a:ext cx="62240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029E73-7634-41F2-8959-967B395228D5}"/>
              </a:ext>
            </a:extLst>
          </p:cNvPr>
          <p:cNvGrpSpPr/>
          <p:nvPr/>
        </p:nvGrpSpPr>
        <p:grpSpPr>
          <a:xfrm>
            <a:off x="2959797" y="2091597"/>
            <a:ext cx="2983610" cy="1744881"/>
            <a:chOff x="6995791" y="4439751"/>
            <a:chExt cx="2556172" cy="1417030"/>
          </a:xfrm>
        </p:grpSpPr>
        <p:sp>
          <p:nvSpPr>
            <p:cNvPr id="17" name="Arc 1">
              <a:extLst>
                <a:ext uri="{FF2B5EF4-FFF2-40B4-BE49-F238E27FC236}">
                  <a16:creationId xmlns:a16="http://schemas.microsoft.com/office/drawing/2014/main" id="{6452254F-8468-47E7-962C-F8A78DE5255D}"/>
                </a:ext>
              </a:extLst>
            </p:cNvPr>
            <p:cNvSpPr/>
            <p:nvPr/>
          </p:nvSpPr>
          <p:spPr>
            <a:xfrm rot="21413748">
              <a:off x="8220607" y="4578154"/>
              <a:ext cx="1331356" cy="1278627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">
              <a:extLst>
                <a:ext uri="{FF2B5EF4-FFF2-40B4-BE49-F238E27FC236}">
                  <a16:creationId xmlns:a16="http://schemas.microsoft.com/office/drawing/2014/main" id="{715B2133-EE72-47A9-B608-214794DBD8C7}"/>
                </a:ext>
              </a:extLst>
            </p:cNvPr>
            <p:cNvSpPr/>
            <p:nvPr/>
          </p:nvSpPr>
          <p:spPr>
            <a:xfrm rot="16200000">
              <a:off x="6957658" y="4477884"/>
              <a:ext cx="1404924" cy="1328658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36216-3358-42A8-9AEF-F1B3C6D4082A}"/>
              </a:ext>
            </a:extLst>
          </p:cNvPr>
          <p:cNvSpPr txBox="1"/>
          <p:nvPr/>
        </p:nvSpPr>
        <p:spPr>
          <a:xfrm>
            <a:off x="3822970" y="3800796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08BDC-F4A9-47D7-9B64-2D32CD219302}"/>
              </a:ext>
            </a:extLst>
          </p:cNvPr>
          <p:cNvSpPr txBox="1"/>
          <p:nvPr/>
        </p:nvSpPr>
        <p:spPr>
          <a:xfrm>
            <a:off x="10481637" y="3972072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2AA98-385C-451C-A788-A4B49E84C019}"/>
              </a:ext>
            </a:extLst>
          </p:cNvPr>
          <p:cNvSpPr txBox="1"/>
          <p:nvPr/>
        </p:nvSpPr>
        <p:spPr>
          <a:xfrm>
            <a:off x="6246883" y="3972072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B0B5CE6-92E7-4AD4-8EBB-133441E7BCBE}"/>
              </a:ext>
            </a:extLst>
          </p:cNvPr>
          <p:cNvSpPr/>
          <p:nvPr/>
        </p:nvSpPr>
        <p:spPr>
          <a:xfrm rot="2412625">
            <a:off x="7978955" y="3586789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2CEC4C-7080-493C-A939-CCE1F58C02AA}"/>
              </a:ext>
            </a:extLst>
          </p:cNvPr>
          <p:cNvSpPr txBox="1"/>
          <p:nvPr/>
        </p:nvSpPr>
        <p:spPr>
          <a:xfrm>
            <a:off x="8739552" y="3880838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E67E60-5A26-418C-951C-8CCF219E2B70}"/>
              </a:ext>
            </a:extLst>
          </p:cNvPr>
          <p:cNvCxnSpPr/>
          <p:nvPr/>
        </p:nvCxnSpPr>
        <p:spPr>
          <a:xfrm>
            <a:off x="409641" y="1180981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1F7BAA-B13A-4C8B-8134-B2CAEC32D77B}"/>
              </a:ext>
            </a:extLst>
          </p:cNvPr>
          <p:cNvSpPr txBox="1"/>
          <p:nvPr/>
        </p:nvSpPr>
        <p:spPr>
          <a:xfrm>
            <a:off x="1657376" y="1326288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6949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3F4248F-6DD1-4B83-B67A-95498A08734F}"/>
              </a:ext>
            </a:extLst>
          </p:cNvPr>
          <p:cNvSpPr/>
          <p:nvPr/>
        </p:nvSpPr>
        <p:spPr>
          <a:xfrm>
            <a:off x="5052395" y="3732049"/>
            <a:ext cx="2416602" cy="270467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F6576-5A3C-49D1-AB54-2F520BAA1FC2}"/>
              </a:ext>
            </a:extLst>
          </p:cNvPr>
          <p:cNvGrpSpPr/>
          <p:nvPr/>
        </p:nvGrpSpPr>
        <p:grpSpPr>
          <a:xfrm>
            <a:off x="4817914" y="3693589"/>
            <a:ext cx="2556172" cy="1417030"/>
            <a:chOff x="6995791" y="4439751"/>
            <a:chExt cx="2556172" cy="1417030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8FA16045-9679-432B-B33D-AB0C024D9AEA}"/>
                </a:ext>
              </a:extLst>
            </p:cNvPr>
            <p:cNvSpPr/>
            <p:nvPr/>
          </p:nvSpPr>
          <p:spPr>
            <a:xfrm rot="21413748">
              <a:off x="8220607" y="4578154"/>
              <a:ext cx="1331356" cy="1278627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">
              <a:extLst>
                <a:ext uri="{FF2B5EF4-FFF2-40B4-BE49-F238E27FC236}">
                  <a16:creationId xmlns:a16="http://schemas.microsoft.com/office/drawing/2014/main" id="{596AD8FE-8616-4114-919A-91C39EFC940B}"/>
                </a:ext>
              </a:extLst>
            </p:cNvPr>
            <p:cNvSpPr/>
            <p:nvPr/>
          </p:nvSpPr>
          <p:spPr>
            <a:xfrm rot="16200000">
              <a:off x="6957658" y="4477884"/>
              <a:ext cx="1404924" cy="1328658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809420-EBAE-4F21-9649-B3D94EE844BF}"/>
              </a:ext>
            </a:extLst>
          </p:cNvPr>
          <p:cNvGrpSpPr/>
          <p:nvPr/>
        </p:nvGrpSpPr>
        <p:grpSpPr>
          <a:xfrm rot="3020048">
            <a:off x="7235637" y="1943728"/>
            <a:ext cx="1197415" cy="3147456"/>
            <a:chOff x="7954470" y="829357"/>
            <a:chExt cx="957493" cy="30831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ADD7E5-CA38-4D61-A6C9-D6DE74A9C91C}"/>
                </a:ext>
              </a:extLst>
            </p:cNvPr>
            <p:cNvGrpSpPr/>
            <p:nvPr/>
          </p:nvGrpSpPr>
          <p:grpSpPr>
            <a:xfrm rot="645315">
              <a:off x="7954470" y="2024830"/>
              <a:ext cx="226891" cy="1730205"/>
              <a:chOff x="7929797" y="1880506"/>
              <a:chExt cx="226891" cy="1730205"/>
            </a:xfrm>
          </p:grpSpPr>
          <p:sp>
            <p:nvSpPr>
              <p:cNvPr id="29" name="Arrow: Pentagon 2">
                <a:extLst>
                  <a:ext uri="{FF2B5EF4-FFF2-40B4-BE49-F238E27FC236}">
                    <a16:creationId xmlns:a16="http://schemas.microsoft.com/office/drawing/2014/main" id="{CC74FBD8-6604-42C2-96CF-222A0FEC5BB7}"/>
                  </a:ext>
                </a:extLst>
              </p:cNvPr>
              <p:cNvSpPr/>
              <p:nvPr/>
            </p:nvSpPr>
            <p:spPr>
              <a:xfrm rot="5400000">
                <a:off x="7456452" y="2425974"/>
                <a:ext cx="1245704" cy="154768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row: Pentagon 1">
                <a:extLst>
                  <a:ext uri="{FF2B5EF4-FFF2-40B4-BE49-F238E27FC236}">
                    <a16:creationId xmlns:a16="http://schemas.microsoft.com/office/drawing/2014/main" id="{F6D25C3B-BAF2-4340-9EE4-7A3E7694C0CF}"/>
                  </a:ext>
                </a:extLst>
              </p:cNvPr>
              <p:cNvSpPr/>
              <p:nvPr/>
            </p:nvSpPr>
            <p:spPr>
              <a:xfrm rot="5400000">
                <a:off x="7453503" y="2979652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rrow: Pentagon 3">
              <a:extLst>
                <a:ext uri="{FF2B5EF4-FFF2-40B4-BE49-F238E27FC236}">
                  <a16:creationId xmlns:a16="http://schemas.microsoft.com/office/drawing/2014/main" id="{E6938919-9AF5-441F-A466-8BE3A1D8C257}"/>
                </a:ext>
              </a:extLst>
            </p:cNvPr>
            <p:cNvSpPr/>
            <p:nvPr/>
          </p:nvSpPr>
          <p:spPr>
            <a:xfrm rot="4357843">
              <a:off x="7744080" y="2744579"/>
              <a:ext cx="2130870" cy="204897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679" h="264955">
                  <a:moveTo>
                    <a:pt x="0" y="0"/>
                  </a:moveTo>
                  <a:lnTo>
                    <a:pt x="1438396" y="0"/>
                  </a:lnTo>
                  <a:lnTo>
                    <a:pt x="1870679" y="102498"/>
                  </a:lnTo>
                  <a:lnTo>
                    <a:pt x="1438396" y="264955"/>
                  </a:lnTo>
                  <a:lnTo>
                    <a:pt x="74052" y="223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DBF957-BFE2-4798-A684-4A67A4BCCE82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6037924-780A-46ED-ADD8-78188C8A1EE8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94B7BAE-368F-4FD2-B4FA-E45FBBC35062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2B45633-89DA-4A34-8F29-E614230AC8B9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C5527C-C4A9-43FB-8736-10E643D0C785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Arc 3">
            <a:extLst>
              <a:ext uri="{FF2B5EF4-FFF2-40B4-BE49-F238E27FC236}">
                <a16:creationId xmlns:a16="http://schemas.microsoft.com/office/drawing/2014/main" id="{9C022B96-E657-4222-B459-29A03C883E83}"/>
              </a:ext>
            </a:extLst>
          </p:cNvPr>
          <p:cNvSpPr/>
          <p:nvPr/>
        </p:nvSpPr>
        <p:spPr>
          <a:xfrm>
            <a:off x="6260696" y="3796882"/>
            <a:ext cx="45719" cy="79009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3279FBE-29A1-444B-BAE5-CF6058310E34}"/>
              </a:ext>
            </a:extLst>
          </p:cNvPr>
          <p:cNvSpPr/>
          <p:nvPr/>
        </p:nvSpPr>
        <p:spPr>
          <a:xfrm>
            <a:off x="5006972" y="4076259"/>
            <a:ext cx="45719" cy="79009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C41B70-999B-492B-B1A1-5B8B4CA19736}"/>
              </a:ext>
            </a:extLst>
          </p:cNvPr>
          <p:cNvGrpSpPr/>
          <p:nvPr/>
        </p:nvGrpSpPr>
        <p:grpSpPr>
          <a:xfrm rot="21145890">
            <a:off x="4894579" y="1255757"/>
            <a:ext cx="1102947" cy="2989517"/>
            <a:chOff x="8001920" y="829357"/>
            <a:chExt cx="881953" cy="292839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CB860F-446A-4EC0-8B5F-9AA80D204611}"/>
                </a:ext>
              </a:extLst>
            </p:cNvPr>
            <p:cNvGrpSpPr/>
            <p:nvPr/>
          </p:nvGrpSpPr>
          <p:grpSpPr>
            <a:xfrm rot="645315">
              <a:off x="8009363" y="1950991"/>
              <a:ext cx="177346" cy="1806762"/>
              <a:chOff x="7977525" y="1801671"/>
              <a:chExt cx="177346" cy="1806762"/>
            </a:xfrm>
          </p:grpSpPr>
          <p:sp>
            <p:nvSpPr>
              <p:cNvPr id="41" name="Arrow: Pentagon 2">
                <a:extLst>
                  <a:ext uri="{FF2B5EF4-FFF2-40B4-BE49-F238E27FC236}">
                    <a16:creationId xmlns:a16="http://schemas.microsoft.com/office/drawing/2014/main" id="{EC08F4D6-185F-42E8-A366-11C366D7F0CA}"/>
                  </a:ext>
                </a:extLst>
              </p:cNvPr>
              <p:cNvSpPr/>
              <p:nvPr/>
            </p:nvSpPr>
            <p:spPr>
              <a:xfrm rot="5400000">
                <a:off x="7416125" y="2387464"/>
                <a:ext cx="1324539" cy="152953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row: Pentagon 1">
                <a:extLst>
                  <a:ext uri="{FF2B5EF4-FFF2-40B4-BE49-F238E27FC236}">
                    <a16:creationId xmlns:a16="http://schemas.microsoft.com/office/drawing/2014/main" id="{1C548D2F-6FC9-4C52-BF50-E84F154A0D68}"/>
                  </a:ext>
                </a:extLst>
              </p:cNvPr>
              <p:cNvSpPr/>
              <p:nvPr/>
            </p:nvSpPr>
            <p:spPr>
              <a:xfrm rot="5400000">
                <a:off x="7501231" y="2977374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row: Pentagon 3">
              <a:extLst>
                <a:ext uri="{FF2B5EF4-FFF2-40B4-BE49-F238E27FC236}">
                  <a16:creationId xmlns:a16="http://schemas.microsoft.com/office/drawing/2014/main" id="{E5E260FF-AD23-4551-AAF1-8526FCFC24D3}"/>
                </a:ext>
              </a:extLst>
            </p:cNvPr>
            <p:cNvSpPr/>
            <p:nvPr/>
          </p:nvSpPr>
          <p:spPr>
            <a:xfrm rot="4357843">
              <a:off x="7916425" y="2600420"/>
              <a:ext cx="1737240" cy="197656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679" h="264955">
                  <a:moveTo>
                    <a:pt x="0" y="0"/>
                  </a:moveTo>
                  <a:lnTo>
                    <a:pt x="1438396" y="0"/>
                  </a:lnTo>
                  <a:lnTo>
                    <a:pt x="1870679" y="102498"/>
                  </a:lnTo>
                  <a:lnTo>
                    <a:pt x="1438396" y="264955"/>
                  </a:lnTo>
                  <a:lnTo>
                    <a:pt x="74052" y="223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7C904F9-2863-487D-A3ED-E2001106DDFA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382765E-75F7-487C-8BC8-B22CF4217C1A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4FED32C-E25B-45D8-86D6-BBF345981046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FC9E03E-CC78-4F4B-ACF6-17449331CB2F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18189C-0EE3-4831-99D7-4A1EEB7B9E5C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19A6F-2075-4824-8922-DE0F87949A18}"/>
              </a:ext>
            </a:extLst>
          </p:cNvPr>
          <p:cNvCxnSpPr>
            <a:cxnSpLocks/>
          </p:cNvCxnSpPr>
          <p:nvPr/>
        </p:nvCxnSpPr>
        <p:spPr>
          <a:xfrm>
            <a:off x="5856140" y="5098513"/>
            <a:ext cx="5356503" cy="47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5CBECE-25F2-422C-9CED-687156A343C9}"/>
              </a:ext>
            </a:extLst>
          </p:cNvPr>
          <p:cNvSpPr txBox="1"/>
          <p:nvPr/>
        </p:nvSpPr>
        <p:spPr>
          <a:xfrm>
            <a:off x="5532709" y="5145729"/>
            <a:ext cx="6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3FF75370-A452-4B28-B63D-20C23DA730F9}"/>
              </a:ext>
            </a:extLst>
          </p:cNvPr>
          <p:cNvSpPr/>
          <p:nvPr/>
        </p:nvSpPr>
        <p:spPr>
          <a:xfrm rot="2412625">
            <a:off x="8689544" y="4826090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F2D1F-481C-406C-8B8C-D39587FAD558}"/>
              </a:ext>
            </a:extLst>
          </p:cNvPr>
          <p:cNvSpPr txBox="1"/>
          <p:nvPr/>
        </p:nvSpPr>
        <p:spPr>
          <a:xfrm>
            <a:off x="11122702" y="5268006"/>
            <a:ext cx="42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BF546-DF05-4F98-97B5-30C2E2ACE7E1}"/>
              </a:ext>
            </a:extLst>
          </p:cNvPr>
          <p:cNvSpPr txBox="1"/>
          <p:nvPr/>
        </p:nvSpPr>
        <p:spPr>
          <a:xfrm>
            <a:off x="9146481" y="5268006"/>
            <a:ext cx="53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E6D40-1A3C-426C-92B1-42965F8AA7EB}"/>
              </a:ext>
            </a:extLst>
          </p:cNvPr>
          <p:cNvSpPr txBox="1"/>
          <p:nvPr/>
        </p:nvSpPr>
        <p:spPr>
          <a:xfrm>
            <a:off x="7468997" y="5172235"/>
            <a:ext cx="6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7C9CA1-5901-43A5-86E7-A49ADF85721A}"/>
              </a:ext>
            </a:extLst>
          </p:cNvPr>
          <p:cNvCxnSpPr/>
          <p:nvPr/>
        </p:nvCxnSpPr>
        <p:spPr>
          <a:xfrm>
            <a:off x="480729" y="1249592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C14384-F643-40BF-BCDC-70AB271657CC}"/>
              </a:ext>
            </a:extLst>
          </p:cNvPr>
          <p:cNvSpPr txBox="1"/>
          <p:nvPr/>
        </p:nvSpPr>
        <p:spPr>
          <a:xfrm>
            <a:off x="1573967" y="1379095"/>
            <a:ext cx="60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30106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1736 L -3.33333E-6 3.7037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456 0.0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9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3F4248F-6DD1-4B83-B67A-95498A08734F}"/>
              </a:ext>
            </a:extLst>
          </p:cNvPr>
          <p:cNvSpPr/>
          <p:nvPr/>
        </p:nvSpPr>
        <p:spPr>
          <a:xfrm>
            <a:off x="5052395" y="3732049"/>
            <a:ext cx="2416602" cy="270467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F6576-5A3C-49D1-AB54-2F520BAA1FC2}"/>
              </a:ext>
            </a:extLst>
          </p:cNvPr>
          <p:cNvGrpSpPr/>
          <p:nvPr/>
        </p:nvGrpSpPr>
        <p:grpSpPr>
          <a:xfrm>
            <a:off x="4817914" y="3693589"/>
            <a:ext cx="2556172" cy="1417030"/>
            <a:chOff x="6995791" y="4439751"/>
            <a:chExt cx="2556172" cy="1417030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8FA16045-9679-432B-B33D-AB0C024D9AEA}"/>
                </a:ext>
              </a:extLst>
            </p:cNvPr>
            <p:cNvSpPr/>
            <p:nvPr/>
          </p:nvSpPr>
          <p:spPr>
            <a:xfrm rot="21413748">
              <a:off x="8220607" y="4578154"/>
              <a:ext cx="1331356" cy="1278627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">
              <a:extLst>
                <a:ext uri="{FF2B5EF4-FFF2-40B4-BE49-F238E27FC236}">
                  <a16:creationId xmlns:a16="http://schemas.microsoft.com/office/drawing/2014/main" id="{596AD8FE-8616-4114-919A-91C39EFC940B}"/>
                </a:ext>
              </a:extLst>
            </p:cNvPr>
            <p:cNvSpPr/>
            <p:nvPr/>
          </p:nvSpPr>
          <p:spPr>
            <a:xfrm rot="16200000">
              <a:off x="6957658" y="4477884"/>
              <a:ext cx="1404924" cy="1328658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c 3">
            <a:extLst>
              <a:ext uri="{FF2B5EF4-FFF2-40B4-BE49-F238E27FC236}">
                <a16:creationId xmlns:a16="http://schemas.microsoft.com/office/drawing/2014/main" id="{9C022B96-E657-4222-B459-29A03C883E83}"/>
              </a:ext>
            </a:extLst>
          </p:cNvPr>
          <p:cNvSpPr/>
          <p:nvPr/>
        </p:nvSpPr>
        <p:spPr>
          <a:xfrm flipH="1">
            <a:off x="6306415" y="3693588"/>
            <a:ext cx="51778" cy="89338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3279FBE-29A1-444B-BAE5-CF6058310E34}"/>
              </a:ext>
            </a:extLst>
          </p:cNvPr>
          <p:cNvSpPr/>
          <p:nvPr/>
        </p:nvSpPr>
        <p:spPr>
          <a:xfrm>
            <a:off x="5029535" y="3885598"/>
            <a:ext cx="45719" cy="118991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C41B70-999B-492B-B1A1-5B8B4CA19736}"/>
              </a:ext>
            </a:extLst>
          </p:cNvPr>
          <p:cNvGrpSpPr/>
          <p:nvPr/>
        </p:nvGrpSpPr>
        <p:grpSpPr>
          <a:xfrm rot="4600583">
            <a:off x="6856258" y="1401794"/>
            <a:ext cx="1102947" cy="2989517"/>
            <a:chOff x="8001920" y="829357"/>
            <a:chExt cx="881953" cy="292839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CB860F-446A-4EC0-8B5F-9AA80D204611}"/>
                </a:ext>
              </a:extLst>
            </p:cNvPr>
            <p:cNvGrpSpPr/>
            <p:nvPr/>
          </p:nvGrpSpPr>
          <p:grpSpPr>
            <a:xfrm rot="645315">
              <a:off x="8009363" y="1950991"/>
              <a:ext cx="177346" cy="1806762"/>
              <a:chOff x="7977525" y="1801671"/>
              <a:chExt cx="177346" cy="1806762"/>
            </a:xfrm>
          </p:grpSpPr>
          <p:sp>
            <p:nvSpPr>
              <p:cNvPr id="41" name="Arrow: Pentagon 2">
                <a:extLst>
                  <a:ext uri="{FF2B5EF4-FFF2-40B4-BE49-F238E27FC236}">
                    <a16:creationId xmlns:a16="http://schemas.microsoft.com/office/drawing/2014/main" id="{EC08F4D6-185F-42E8-A366-11C366D7F0CA}"/>
                  </a:ext>
                </a:extLst>
              </p:cNvPr>
              <p:cNvSpPr/>
              <p:nvPr/>
            </p:nvSpPr>
            <p:spPr>
              <a:xfrm rot="5400000">
                <a:off x="7416125" y="2387464"/>
                <a:ext cx="1324539" cy="152953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row: Pentagon 1">
                <a:extLst>
                  <a:ext uri="{FF2B5EF4-FFF2-40B4-BE49-F238E27FC236}">
                    <a16:creationId xmlns:a16="http://schemas.microsoft.com/office/drawing/2014/main" id="{1C548D2F-6FC9-4C52-BF50-E84F154A0D68}"/>
                  </a:ext>
                </a:extLst>
              </p:cNvPr>
              <p:cNvSpPr/>
              <p:nvPr/>
            </p:nvSpPr>
            <p:spPr>
              <a:xfrm rot="5400000">
                <a:off x="7501231" y="2977374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row: Pentagon 3">
              <a:extLst>
                <a:ext uri="{FF2B5EF4-FFF2-40B4-BE49-F238E27FC236}">
                  <a16:creationId xmlns:a16="http://schemas.microsoft.com/office/drawing/2014/main" id="{E5E260FF-AD23-4551-AAF1-8526FCFC24D3}"/>
                </a:ext>
              </a:extLst>
            </p:cNvPr>
            <p:cNvSpPr/>
            <p:nvPr/>
          </p:nvSpPr>
          <p:spPr>
            <a:xfrm rot="4357843">
              <a:off x="7916425" y="2600420"/>
              <a:ext cx="1737240" cy="197656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679" h="264955">
                  <a:moveTo>
                    <a:pt x="0" y="0"/>
                  </a:moveTo>
                  <a:lnTo>
                    <a:pt x="1438396" y="0"/>
                  </a:lnTo>
                  <a:lnTo>
                    <a:pt x="1870679" y="102498"/>
                  </a:lnTo>
                  <a:lnTo>
                    <a:pt x="1438396" y="264955"/>
                  </a:lnTo>
                  <a:lnTo>
                    <a:pt x="74052" y="223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7C904F9-2863-487D-A3ED-E2001106DDFA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382765E-75F7-487C-8BC8-B22CF4217C1A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4FED32C-E25B-45D8-86D6-BBF345981046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FC9E03E-CC78-4F4B-ACF6-17449331CB2F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18189C-0EE3-4831-99D7-4A1EEB7B9E5C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FE7DEE-DBC6-4D52-9901-2E18A3345C1B}"/>
              </a:ext>
            </a:extLst>
          </p:cNvPr>
          <p:cNvGrpSpPr/>
          <p:nvPr/>
        </p:nvGrpSpPr>
        <p:grpSpPr>
          <a:xfrm rot="16682112" flipH="1">
            <a:off x="3485927" y="1724647"/>
            <a:ext cx="1396014" cy="2948801"/>
            <a:chOff x="7962198" y="829357"/>
            <a:chExt cx="1180494" cy="29859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66961E4-52C8-43AC-8ED0-1212DB901227}"/>
                </a:ext>
              </a:extLst>
            </p:cNvPr>
            <p:cNvGrpSpPr/>
            <p:nvPr/>
          </p:nvGrpSpPr>
          <p:grpSpPr>
            <a:xfrm rot="645315">
              <a:off x="7962198" y="1947030"/>
              <a:ext cx="224183" cy="1868244"/>
              <a:chOff x="7935773" y="1801671"/>
              <a:chExt cx="224183" cy="1868244"/>
            </a:xfrm>
          </p:grpSpPr>
          <p:sp>
            <p:nvSpPr>
              <p:cNvPr id="50" name="Arrow: Pentagon 2">
                <a:extLst>
                  <a:ext uri="{FF2B5EF4-FFF2-40B4-BE49-F238E27FC236}">
                    <a16:creationId xmlns:a16="http://schemas.microsoft.com/office/drawing/2014/main" id="{27A19C9A-F9AB-45F7-9ED1-123FC38955BF}"/>
                  </a:ext>
                </a:extLst>
              </p:cNvPr>
              <p:cNvSpPr/>
              <p:nvPr/>
            </p:nvSpPr>
            <p:spPr>
              <a:xfrm rot="5400000">
                <a:off x="7394339" y="2343105"/>
                <a:ext cx="1301966" cy="219097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row: Pentagon 1">
                <a:extLst>
                  <a:ext uri="{FF2B5EF4-FFF2-40B4-BE49-F238E27FC236}">
                    <a16:creationId xmlns:a16="http://schemas.microsoft.com/office/drawing/2014/main" id="{A5BABB39-0B17-47F6-ABD2-BCD1785C592D}"/>
                  </a:ext>
                </a:extLst>
              </p:cNvPr>
              <p:cNvSpPr/>
              <p:nvPr/>
            </p:nvSpPr>
            <p:spPr>
              <a:xfrm rot="5400000">
                <a:off x="7556438" y="3066396"/>
                <a:ext cx="987104" cy="219933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rrow: Pentagon 3">
              <a:extLst>
                <a:ext uri="{FF2B5EF4-FFF2-40B4-BE49-F238E27FC236}">
                  <a16:creationId xmlns:a16="http://schemas.microsoft.com/office/drawing/2014/main" id="{C4AD7E54-347E-4063-9274-C35A425A4536}"/>
                </a:ext>
              </a:extLst>
            </p:cNvPr>
            <p:cNvSpPr/>
            <p:nvPr/>
          </p:nvSpPr>
          <p:spPr>
            <a:xfrm rot="4357843">
              <a:off x="8090395" y="2477173"/>
              <a:ext cx="1733572" cy="371023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39931 w 1796627"/>
                <a:gd name="connsiteY0" fmla="*/ 141667 h 264955"/>
                <a:gd name="connsiteX1" fmla="*/ 1364344 w 1796627"/>
                <a:gd name="connsiteY1" fmla="*/ 0 h 264955"/>
                <a:gd name="connsiteX2" fmla="*/ 1796627 w 1796627"/>
                <a:gd name="connsiteY2" fmla="*/ 102498 h 264955"/>
                <a:gd name="connsiteX3" fmla="*/ 1364344 w 1796627"/>
                <a:gd name="connsiteY3" fmla="*/ 264955 h 264955"/>
                <a:gd name="connsiteX4" fmla="*/ 0 w 1796627"/>
                <a:gd name="connsiteY4" fmla="*/ 223041 h 264955"/>
                <a:gd name="connsiteX5" fmla="*/ 39931 w 1796627"/>
                <a:gd name="connsiteY5" fmla="*/ 141667 h 264955"/>
                <a:gd name="connsiteX0" fmla="*/ 39931 w 1796627"/>
                <a:gd name="connsiteY0" fmla="*/ 141667 h 223041"/>
                <a:gd name="connsiteX1" fmla="*/ 1364344 w 1796627"/>
                <a:gd name="connsiteY1" fmla="*/ 0 h 223041"/>
                <a:gd name="connsiteX2" fmla="*/ 1796627 w 1796627"/>
                <a:gd name="connsiteY2" fmla="*/ 102498 h 223041"/>
                <a:gd name="connsiteX3" fmla="*/ 1284791 w 1796627"/>
                <a:gd name="connsiteY3" fmla="*/ 197027 h 223041"/>
                <a:gd name="connsiteX4" fmla="*/ 0 w 1796627"/>
                <a:gd name="connsiteY4" fmla="*/ 223041 h 223041"/>
                <a:gd name="connsiteX5" fmla="*/ 39931 w 1796627"/>
                <a:gd name="connsiteY5" fmla="*/ 141667 h 223041"/>
                <a:gd name="connsiteX0" fmla="*/ 39931 w 1796627"/>
                <a:gd name="connsiteY0" fmla="*/ 97949 h 179323"/>
                <a:gd name="connsiteX1" fmla="*/ 1381944 w 1796627"/>
                <a:gd name="connsiteY1" fmla="*/ 0 h 179323"/>
                <a:gd name="connsiteX2" fmla="*/ 1796627 w 1796627"/>
                <a:gd name="connsiteY2" fmla="*/ 58780 h 179323"/>
                <a:gd name="connsiteX3" fmla="*/ 1284791 w 1796627"/>
                <a:gd name="connsiteY3" fmla="*/ 153309 h 179323"/>
                <a:gd name="connsiteX4" fmla="*/ 0 w 1796627"/>
                <a:gd name="connsiteY4" fmla="*/ 179323 h 179323"/>
                <a:gd name="connsiteX5" fmla="*/ 39931 w 1796627"/>
                <a:gd name="connsiteY5" fmla="*/ 97949 h 179323"/>
                <a:gd name="connsiteX0" fmla="*/ 39931 w 1891841"/>
                <a:gd name="connsiteY0" fmla="*/ 97949 h 179323"/>
                <a:gd name="connsiteX1" fmla="*/ 1381944 w 1891841"/>
                <a:gd name="connsiteY1" fmla="*/ 0 h 179323"/>
                <a:gd name="connsiteX2" fmla="*/ 1891841 w 1891841"/>
                <a:gd name="connsiteY2" fmla="*/ 533 h 179323"/>
                <a:gd name="connsiteX3" fmla="*/ 1284791 w 1891841"/>
                <a:gd name="connsiteY3" fmla="*/ 153309 h 179323"/>
                <a:gd name="connsiteX4" fmla="*/ 0 w 1891841"/>
                <a:gd name="connsiteY4" fmla="*/ 179323 h 179323"/>
                <a:gd name="connsiteX5" fmla="*/ 39931 w 1891841"/>
                <a:gd name="connsiteY5" fmla="*/ 97949 h 179323"/>
                <a:gd name="connsiteX0" fmla="*/ 0 w 1934126"/>
                <a:gd name="connsiteY0" fmla="*/ 117735 h 179323"/>
                <a:gd name="connsiteX1" fmla="*/ 1424229 w 1934126"/>
                <a:gd name="connsiteY1" fmla="*/ 0 h 179323"/>
                <a:gd name="connsiteX2" fmla="*/ 1934126 w 1934126"/>
                <a:gd name="connsiteY2" fmla="*/ 533 h 179323"/>
                <a:gd name="connsiteX3" fmla="*/ 1327076 w 1934126"/>
                <a:gd name="connsiteY3" fmla="*/ 153309 h 179323"/>
                <a:gd name="connsiteX4" fmla="*/ 42285 w 1934126"/>
                <a:gd name="connsiteY4" fmla="*/ 179323 h 179323"/>
                <a:gd name="connsiteX5" fmla="*/ 0 w 1934126"/>
                <a:gd name="connsiteY5" fmla="*/ 117735 h 179323"/>
                <a:gd name="connsiteX0" fmla="*/ 0 w 1934126"/>
                <a:gd name="connsiteY0" fmla="*/ 117735 h 179323"/>
                <a:gd name="connsiteX1" fmla="*/ 1424229 w 1934126"/>
                <a:gd name="connsiteY1" fmla="*/ 0 h 179323"/>
                <a:gd name="connsiteX2" fmla="*/ 1934126 w 1934126"/>
                <a:gd name="connsiteY2" fmla="*/ 533 h 179323"/>
                <a:gd name="connsiteX3" fmla="*/ 1318278 w 1934126"/>
                <a:gd name="connsiteY3" fmla="*/ 131450 h 179323"/>
                <a:gd name="connsiteX4" fmla="*/ 42285 w 1934126"/>
                <a:gd name="connsiteY4" fmla="*/ 179323 h 179323"/>
                <a:gd name="connsiteX5" fmla="*/ 0 w 1934126"/>
                <a:gd name="connsiteY5" fmla="*/ 117735 h 1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4126" h="179323">
                  <a:moveTo>
                    <a:pt x="0" y="117735"/>
                  </a:moveTo>
                  <a:lnTo>
                    <a:pt x="1424229" y="0"/>
                  </a:lnTo>
                  <a:lnTo>
                    <a:pt x="1934126" y="533"/>
                  </a:lnTo>
                  <a:lnTo>
                    <a:pt x="1318278" y="131450"/>
                  </a:lnTo>
                  <a:lnTo>
                    <a:pt x="42285" y="179323"/>
                  </a:lnTo>
                  <a:lnTo>
                    <a:pt x="0" y="11773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8C3F50-E889-4879-A3A5-05B05DC240B1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7F0B21E-0446-4EC9-8C4D-B25E52E4FAE5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15FDA51-05AC-4319-AA6E-35B0266892F5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8AC399F-0494-4C5B-969C-145ED9936BB8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B65003-7E36-4E78-B4B8-C046909B7EB0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Arc 4">
            <a:extLst>
              <a:ext uri="{FF2B5EF4-FFF2-40B4-BE49-F238E27FC236}">
                <a16:creationId xmlns:a16="http://schemas.microsoft.com/office/drawing/2014/main" id="{107085F5-A7D1-451A-B3A2-EE7F757E466F}"/>
              </a:ext>
            </a:extLst>
          </p:cNvPr>
          <p:cNvSpPr/>
          <p:nvPr/>
        </p:nvSpPr>
        <p:spPr>
          <a:xfrm>
            <a:off x="4923703" y="2398769"/>
            <a:ext cx="1085383" cy="132117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F2D3B965-0A00-4899-B2B6-53B7CD848490}"/>
              </a:ext>
            </a:extLst>
          </p:cNvPr>
          <p:cNvSpPr/>
          <p:nvPr/>
        </p:nvSpPr>
        <p:spPr>
          <a:xfrm rot="15247097">
            <a:off x="5867412" y="2155343"/>
            <a:ext cx="863305" cy="134806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790644-EC01-4509-B20D-B3B3614DA12E}"/>
              </a:ext>
            </a:extLst>
          </p:cNvPr>
          <p:cNvCxnSpPr>
            <a:cxnSpLocks/>
          </p:cNvCxnSpPr>
          <p:nvPr/>
        </p:nvCxnSpPr>
        <p:spPr>
          <a:xfrm>
            <a:off x="6019800" y="5098513"/>
            <a:ext cx="56530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2F3440-16BB-457A-BF9C-287F740A33B7}"/>
              </a:ext>
            </a:extLst>
          </p:cNvPr>
          <p:cNvSpPr txBox="1"/>
          <p:nvPr/>
        </p:nvSpPr>
        <p:spPr>
          <a:xfrm>
            <a:off x="6009086" y="5145729"/>
            <a:ext cx="4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A859B-BA16-4462-9A08-A2271BC11F2C}"/>
              </a:ext>
            </a:extLst>
          </p:cNvPr>
          <p:cNvSpPr txBox="1"/>
          <p:nvPr/>
        </p:nvSpPr>
        <p:spPr>
          <a:xfrm>
            <a:off x="11422505" y="5145729"/>
            <a:ext cx="52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EE130-E794-4D41-A2EB-18A4D32329BB}"/>
              </a:ext>
            </a:extLst>
          </p:cNvPr>
          <p:cNvSpPr txBox="1"/>
          <p:nvPr/>
        </p:nvSpPr>
        <p:spPr>
          <a:xfrm>
            <a:off x="8160862" y="5145729"/>
            <a:ext cx="52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C1D11981-8107-41F5-8909-105DE4A75CFB}"/>
              </a:ext>
            </a:extLst>
          </p:cNvPr>
          <p:cNvSpPr/>
          <p:nvPr/>
        </p:nvSpPr>
        <p:spPr>
          <a:xfrm rot="2412625">
            <a:off x="9093629" y="4816390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34E6A-52BB-45F2-935A-F1468D7F3295}"/>
              </a:ext>
            </a:extLst>
          </p:cNvPr>
          <p:cNvSpPr txBox="1"/>
          <p:nvPr/>
        </p:nvSpPr>
        <p:spPr>
          <a:xfrm>
            <a:off x="9805305" y="5075510"/>
            <a:ext cx="65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6705372-9BC9-491E-84A8-81333358C8BE}"/>
              </a:ext>
            </a:extLst>
          </p:cNvPr>
          <p:cNvCxnSpPr/>
          <p:nvPr/>
        </p:nvCxnSpPr>
        <p:spPr>
          <a:xfrm>
            <a:off x="334851" y="1541833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B6404D-6A99-4120-BBEE-B53F940928DB}"/>
              </a:ext>
            </a:extLst>
          </p:cNvPr>
          <p:cNvSpPr txBox="1"/>
          <p:nvPr/>
        </p:nvSpPr>
        <p:spPr>
          <a:xfrm>
            <a:off x="1528997" y="1638646"/>
            <a:ext cx="68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1246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4074 L 1.04167E-6 -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9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25 L 0.0207 0.021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3F4248F-6DD1-4B83-B67A-95498A08734F}"/>
              </a:ext>
            </a:extLst>
          </p:cNvPr>
          <p:cNvSpPr/>
          <p:nvPr/>
        </p:nvSpPr>
        <p:spPr>
          <a:xfrm>
            <a:off x="5052395" y="3732049"/>
            <a:ext cx="2416602" cy="270467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F6576-5A3C-49D1-AB54-2F520BAA1FC2}"/>
              </a:ext>
            </a:extLst>
          </p:cNvPr>
          <p:cNvGrpSpPr/>
          <p:nvPr/>
        </p:nvGrpSpPr>
        <p:grpSpPr>
          <a:xfrm>
            <a:off x="4514441" y="3660290"/>
            <a:ext cx="2556172" cy="1417030"/>
            <a:chOff x="6995791" y="4439751"/>
            <a:chExt cx="2556172" cy="1417030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8FA16045-9679-432B-B33D-AB0C024D9AEA}"/>
                </a:ext>
              </a:extLst>
            </p:cNvPr>
            <p:cNvSpPr/>
            <p:nvPr/>
          </p:nvSpPr>
          <p:spPr>
            <a:xfrm rot="21413748">
              <a:off x="8220607" y="4578154"/>
              <a:ext cx="1331356" cy="1278627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">
              <a:extLst>
                <a:ext uri="{FF2B5EF4-FFF2-40B4-BE49-F238E27FC236}">
                  <a16:creationId xmlns:a16="http://schemas.microsoft.com/office/drawing/2014/main" id="{596AD8FE-8616-4114-919A-91C39EFC940B}"/>
                </a:ext>
              </a:extLst>
            </p:cNvPr>
            <p:cNvSpPr/>
            <p:nvPr/>
          </p:nvSpPr>
          <p:spPr>
            <a:xfrm rot="16200000">
              <a:off x="6957658" y="4477884"/>
              <a:ext cx="1404924" cy="1328658"/>
            </a:xfrm>
            <a:custGeom>
              <a:avLst/>
              <a:gdLst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2" fmla="*/ 1404924 w 2809848"/>
                <a:gd name="connsiteY2" fmla="*/ 1244252 h 2488503"/>
                <a:gd name="connsiteX3" fmla="*/ 1404924 w 2809848"/>
                <a:gd name="connsiteY3" fmla="*/ 0 h 2488503"/>
                <a:gd name="connsiteX0" fmla="*/ 1404924 w 2809848"/>
                <a:gd name="connsiteY0" fmla="*/ 0 h 2488503"/>
                <a:gd name="connsiteX1" fmla="*/ 2809848 w 2809848"/>
                <a:gd name="connsiteY1" fmla="*/ 1244252 h 2488503"/>
                <a:gd name="connsiteX0" fmla="*/ 0 w 1404924"/>
                <a:gd name="connsiteY0" fmla="*/ 0 h 1328658"/>
                <a:gd name="connsiteX1" fmla="*/ 1404924 w 1404924"/>
                <a:gd name="connsiteY1" fmla="*/ 1244252 h 1328658"/>
                <a:gd name="connsiteX2" fmla="*/ 0 w 1404924"/>
                <a:gd name="connsiteY2" fmla="*/ 1244252 h 1328658"/>
                <a:gd name="connsiteX3" fmla="*/ 0 w 1404924"/>
                <a:gd name="connsiteY3" fmla="*/ 0 h 1328658"/>
                <a:gd name="connsiteX0" fmla="*/ 0 w 1404924"/>
                <a:gd name="connsiteY0" fmla="*/ 0 h 1328658"/>
                <a:gd name="connsiteX1" fmla="*/ 1236112 w 1404924"/>
                <a:gd name="connsiteY1" fmla="*/ 1328658 h 13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24" h="1328658" stroke="0" extrusionOk="0">
                  <a:moveTo>
                    <a:pt x="0" y="0"/>
                  </a:moveTo>
                  <a:cubicBezTo>
                    <a:pt x="775918" y="0"/>
                    <a:pt x="1404924" y="557071"/>
                    <a:pt x="1404924" y="1244252"/>
                  </a:cubicBezTo>
                  <a:lnTo>
                    <a:pt x="0" y="1244252"/>
                  </a:lnTo>
                  <a:lnTo>
                    <a:pt x="0" y="0"/>
                  </a:lnTo>
                  <a:close/>
                </a:path>
                <a:path w="1404924" h="1328658" fill="none">
                  <a:moveTo>
                    <a:pt x="0" y="0"/>
                  </a:moveTo>
                  <a:cubicBezTo>
                    <a:pt x="775918" y="0"/>
                    <a:pt x="1236112" y="641477"/>
                    <a:pt x="1236112" y="132865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Arc 3">
            <a:extLst>
              <a:ext uri="{FF2B5EF4-FFF2-40B4-BE49-F238E27FC236}">
                <a16:creationId xmlns:a16="http://schemas.microsoft.com/office/drawing/2014/main" id="{9C022B96-E657-4222-B459-29A03C883E83}"/>
              </a:ext>
            </a:extLst>
          </p:cNvPr>
          <p:cNvSpPr/>
          <p:nvPr/>
        </p:nvSpPr>
        <p:spPr>
          <a:xfrm flipH="1">
            <a:off x="6306415" y="3693588"/>
            <a:ext cx="51778" cy="89338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3279FBE-29A1-444B-BAE5-CF6058310E34}"/>
              </a:ext>
            </a:extLst>
          </p:cNvPr>
          <p:cNvSpPr/>
          <p:nvPr/>
        </p:nvSpPr>
        <p:spPr>
          <a:xfrm>
            <a:off x="5029535" y="3797622"/>
            <a:ext cx="45719" cy="118991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07085F5-A7D1-451A-B3A2-EE7F757E466F}"/>
              </a:ext>
            </a:extLst>
          </p:cNvPr>
          <p:cNvSpPr/>
          <p:nvPr/>
        </p:nvSpPr>
        <p:spPr>
          <a:xfrm>
            <a:off x="4923703" y="2398769"/>
            <a:ext cx="1085383" cy="132117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F2D3B965-0A00-4899-B2B6-53B7CD848490}"/>
              </a:ext>
            </a:extLst>
          </p:cNvPr>
          <p:cNvSpPr/>
          <p:nvPr/>
        </p:nvSpPr>
        <p:spPr>
          <a:xfrm rot="15247097">
            <a:off x="5867412" y="2155343"/>
            <a:ext cx="863305" cy="134806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3">
            <a:extLst>
              <a:ext uri="{FF2B5EF4-FFF2-40B4-BE49-F238E27FC236}">
                <a16:creationId xmlns:a16="http://schemas.microsoft.com/office/drawing/2014/main" id="{69F30BC9-2E78-4238-8BF0-D2A71DFB8698}"/>
              </a:ext>
            </a:extLst>
          </p:cNvPr>
          <p:cNvSpPr/>
          <p:nvPr/>
        </p:nvSpPr>
        <p:spPr>
          <a:xfrm rot="10800000">
            <a:off x="5856503" y="4778034"/>
            <a:ext cx="4257208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D2F8EA-0083-4403-96E6-80DB482B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060" y="2229911"/>
            <a:ext cx="4976067" cy="995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BD50F0-6737-4AC5-90B0-142B68327BED}"/>
              </a:ext>
            </a:extLst>
          </p:cNvPr>
          <p:cNvSpPr/>
          <p:nvPr/>
        </p:nvSpPr>
        <p:spPr>
          <a:xfrm>
            <a:off x="3999582" y="6035512"/>
            <a:ext cx="404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আকিঁ।</a:t>
            </a:r>
            <a:endParaRPr lang="en-US" sz="24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AD7DB4-A98C-405D-836A-B59D3D515D44}"/>
              </a:ext>
            </a:extLst>
          </p:cNvPr>
          <p:cNvCxnSpPr>
            <a:cxnSpLocks/>
          </p:cNvCxnSpPr>
          <p:nvPr/>
        </p:nvCxnSpPr>
        <p:spPr>
          <a:xfrm>
            <a:off x="5815404" y="5004760"/>
            <a:ext cx="5381820" cy="47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3867B9-8C79-4244-B888-7E087E900B64}"/>
              </a:ext>
            </a:extLst>
          </p:cNvPr>
          <p:cNvSpPr txBox="1"/>
          <p:nvPr/>
        </p:nvSpPr>
        <p:spPr>
          <a:xfrm>
            <a:off x="5532639" y="5112430"/>
            <a:ext cx="56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884B2-D98E-4E05-B5C0-DCDC40197266}"/>
              </a:ext>
            </a:extLst>
          </p:cNvPr>
          <p:cNvSpPr txBox="1"/>
          <p:nvPr/>
        </p:nvSpPr>
        <p:spPr>
          <a:xfrm>
            <a:off x="11077731" y="5112430"/>
            <a:ext cx="4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D016B-54EC-463E-AA44-00D189BA9034}"/>
              </a:ext>
            </a:extLst>
          </p:cNvPr>
          <p:cNvSpPr txBox="1"/>
          <p:nvPr/>
        </p:nvSpPr>
        <p:spPr>
          <a:xfrm>
            <a:off x="7629993" y="5112430"/>
            <a:ext cx="46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4FA530-679F-451B-96BF-3CC8BEC18296}"/>
              </a:ext>
            </a:extLst>
          </p:cNvPr>
          <p:cNvCxnSpPr/>
          <p:nvPr/>
        </p:nvCxnSpPr>
        <p:spPr>
          <a:xfrm>
            <a:off x="369026" y="1176656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85070BF-836A-4635-863C-8A01459E6E46}"/>
              </a:ext>
            </a:extLst>
          </p:cNvPr>
          <p:cNvSpPr/>
          <p:nvPr/>
        </p:nvSpPr>
        <p:spPr>
          <a:xfrm rot="2412625">
            <a:off x="8470290" y="4691922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81842-628D-4B93-AD49-84E635E1D312}"/>
              </a:ext>
            </a:extLst>
          </p:cNvPr>
          <p:cNvSpPr txBox="1"/>
          <p:nvPr/>
        </p:nvSpPr>
        <p:spPr>
          <a:xfrm>
            <a:off x="9067682" y="5096322"/>
            <a:ext cx="51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1980C-D88C-4677-A292-5029F9A8FC09}"/>
              </a:ext>
            </a:extLst>
          </p:cNvPr>
          <p:cNvSpPr txBox="1"/>
          <p:nvPr/>
        </p:nvSpPr>
        <p:spPr>
          <a:xfrm>
            <a:off x="5426300" y="420048"/>
            <a:ext cx="43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F</a:t>
            </a:r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C7360-BA2C-4039-933F-56C06D4B648B}"/>
              </a:ext>
            </a:extLst>
          </p:cNvPr>
          <p:cNvSpPr txBox="1"/>
          <p:nvPr/>
        </p:nvSpPr>
        <p:spPr>
          <a:xfrm>
            <a:off x="1553343" y="1262133"/>
            <a:ext cx="38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345EDA-FC88-4BE0-ADFA-CA7449F38CB5}"/>
              </a:ext>
            </a:extLst>
          </p:cNvPr>
          <p:cNvCxnSpPr>
            <a:cxnSpLocks/>
          </p:cNvCxnSpPr>
          <p:nvPr/>
        </p:nvCxnSpPr>
        <p:spPr>
          <a:xfrm flipV="1">
            <a:off x="5843099" y="672715"/>
            <a:ext cx="0" cy="4355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00456 -0.6115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05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3288887" y="4640983"/>
            <a:ext cx="2533791" cy="1238667"/>
          </a:xfrm>
          <a:custGeom>
            <a:avLst/>
            <a:gdLst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2" fmla="*/ 2288812 w 4577623"/>
              <a:gd name="connsiteY2" fmla="*/ 1199975 h 2399950"/>
              <a:gd name="connsiteX3" fmla="*/ 2288811 w 4577623"/>
              <a:gd name="connsiteY3" fmla="*/ 0 h 2399950"/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0" fmla="*/ 231820 w 2520632"/>
              <a:gd name="connsiteY0" fmla="*/ 0 h 1199975"/>
              <a:gd name="connsiteX1" fmla="*/ 2520632 w 2520632"/>
              <a:gd name="connsiteY1" fmla="*/ 1199975 h 1199975"/>
              <a:gd name="connsiteX2" fmla="*/ 231821 w 2520632"/>
              <a:gd name="connsiteY2" fmla="*/ 1199975 h 1199975"/>
              <a:gd name="connsiteX3" fmla="*/ 231820 w 2520632"/>
              <a:gd name="connsiteY3" fmla="*/ 0 h 1199975"/>
              <a:gd name="connsiteX0" fmla="*/ 0 w 2520632"/>
              <a:gd name="connsiteY0" fmla="*/ 115910 h 1199975"/>
              <a:gd name="connsiteX1" fmla="*/ 2520632 w 2520632"/>
              <a:gd name="connsiteY1" fmla="*/ 1199975 h 1199975"/>
              <a:gd name="connsiteX0" fmla="*/ 231820 w 2520632"/>
              <a:gd name="connsiteY0" fmla="*/ 73157 h 1273132"/>
              <a:gd name="connsiteX1" fmla="*/ 2520632 w 2520632"/>
              <a:gd name="connsiteY1" fmla="*/ 1273132 h 1273132"/>
              <a:gd name="connsiteX2" fmla="*/ 231821 w 2520632"/>
              <a:gd name="connsiteY2" fmla="*/ 1273132 h 1273132"/>
              <a:gd name="connsiteX3" fmla="*/ 231820 w 2520632"/>
              <a:gd name="connsiteY3" fmla="*/ 73157 h 1273132"/>
              <a:gd name="connsiteX0" fmla="*/ 0 w 2520632"/>
              <a:gd name="connsiteY0" fmla="*/ 189067 h 1273132"/>
              <a:gd name="connsiteX1" fmla="*/ 2520632 w 2520632"/>
              <a:gd name="connsiteY1" fmla="*/ 1273132 h 1273132"/>
              <a:gd name="connsiteX0" fmla="*/ 746975 w 3035787"/>
              <a:gd name="connsiteY0" fmla="*/ 0 h 1199975"/>
              <a:gd name="connsiteX1" fmla="*/ 3035787 w 3035787"/>
              <a:gd name="connsiteY1" fmla="*/ 1199975 h 1199975"/>
              <a:gd name="connsiteX2" fmla="*/ 746976 w 3035787"/>
              <a:gd name="connsiteY2" fmla="*/ 1199975 h 1199975"/>
              <a:gd name="connsiteX3" fmla="*/ 746975 w 3035787"/>
              <a:gd name="connsiteY3" fmla="*/ 0 h 1199975"/>
              <a:gd name="connsiteX0" fmla="*/ 0 w 3035787"/>
              <a:gd name="connsiteY0" fmla="*/ 321972 h 1199975"/>
              <a:gd name="connsiteX1" fmla="*/ 3035787 w 3035787"/>
              <a:gd name="connsiteY1" fmla="*/ 1199975 h 1199975"/>
              <a:gd name="connsiteX0" fmla="*/ 746975 w 3035787"/>
              <a:gd name="connsiteY0" fmla="*/ 121447 h 1321422"/>
              <a:gd name="connsiteX1" fmla="*/ 3035787 w 3035787"/>
              <a:gd name="connsiteY1" fmla="*/ 1321422 h 1321422"/>
              <a:gd name="connsiteX2" fmla="*/ 746976 w 3035787"/>
              <a:gd name="connsiteY2" fmla="*/ 1321422 h 1321422"/>
              <a:gd name="connsiteX3" fmla="*/ 746975 w 3035787"/>
              <a:gd name="connsiteY3" fmla="*/ 121447 h 1321422"/>
              <a:gd name="connsiteX0" fmla="*/ 0 w 3035787"/>
              <a:gd name="connsiteY0" fmla="*/ 443419 h 1321422"/>
              <a:gd name="connsiteX1" fmla="*/ 3035787 w 3035787"/>
              <a:gd name="connsiteY1" fmla="*/ 1321422 h 1321422"/>
              <a:gd name="connsiteX0" fmla="*/ 708338 w 2997150"/>
              <a:gd name="connsiteY0" fmla="*/ 38692 h 1238667"/>
              <a:gd name="connsiteX1" fmla="*/ 2997150 w 2997150"/>
              <a:gd name="connsiteY1" fmla="*/ 1238667 h 1238667"/>
              <a:gd name="connsiteX2" fmla="*/ 708339 w 2997150"/>
              <a:gd name="connsiteY2" fmla="*/ 1238667 h 1238667"/>
              <a:gd name="connsiteX3" fmla="*/ 708338 w 2997150"/>
              <a:gd name="connsiteY3" fmla="*/ 38692 h 1238667"/>
              <a:gd name="connsiteX0" fmla="*/ 0 w 2997150"/>
              <a:gd name="connsiteY0" fmla="*/ 463695 h 1238667"/>
              <a:gd name="connsiteX1" fmla="*/ 2997150 w 2997150"/>
              <a:gd name="connsiteY1" fmla="*/ 1238667 h 12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7150" h="1238667" stroke="0" extrusionOk="0">
                <a:moveTo>
                  <a:pt x="708338" y="38692"/>
                </a:moveTo>
                <a:cubicBezTo>
                  <a:pt x="1972414" y="38692"/>
                  <a:pt x="2997150" y="575939"/>
                  <a:pt x="2997150" y="1238667"/>
                </a:cubicBezTo>
                <a:lnTo>
                  <a:pt x="708339" y="1238667"/>
                </a:lnTo>
                <a:cubicBezTo>
                  <a:pt x="708339" y="838675"/>
                  <a:pt x="708338" y="438684"/>
                  <a:pt x="708338" y="38692"/>
                </a:cubicBezTo>
                <a:close/>
              </a:path>
              <a:path w="2997150" h="1238667" fill="none">
                <a:moveTo>
                  <a:pt x="0" y="463695"/>
                </a:moveTo>
                <a:cubicBezTo>
                  <a:pt x="1637564" y="-682525"/>
                  <a:pt x="2997150" y="575939"/>
                  <a:pt x="2997150" y="1238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6952189">
            <a:off x="4399504" y="2657411"/>
            <a:ext cx="1888658" cy="2797782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5173633">
            <a:off x="3648497" y="3983531"/>
            <a:ext cx="1802049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6504790">
            <a:off x="4914465" y="4256003"/>
            <a:ext cx="1716842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0637284">
            <a:off x="3244227" y="3241997"/>
            <a:ext cx="1791667" cy="2025685"/>
          </a:xfrm>
          <a:prstGeom prst="arc">
            <a:avLst>
              <a:gd name="adj1" fmla="val 16200000"/>
              <a:gd name="adj2" fmla="val 19839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3594370">
            <a:off x="6314966" y="4913567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0730310">
            <a:off x="3260562" y="2226751"/>
            <a:ext cx="1950474" cy="1792705"/>
          </a:xfrm>
          <a:prstGeom prst="arc">
            <a:avLst>
              <a:gd name="adj1" fmla="val 16200000"/>
              <a:gd name="adj2" fmla="val 185790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4851" y="1541833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65164" y="1457565"/>
            <a:ext cx="4876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261850" y="5760857"/>
            <a:ext cx="3225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748180" y="2696068"/>
            <a:ext cx="39682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5" name="TextBox 42"/>
          <p:cNvSpPr txBox="1"/>
          <p:nvPr/>
        </p:nvSpPr>
        <p:spPr>
          <a:xfrm>
            <a:off x="3835273" y="1732248"/>
            <a:ext cx="3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A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3807870" y="760917"/>
            <a:ext cx="59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F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4104759" y="5822685"/>
            <a:ext cx="4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B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8288322" y="5854013"/>
            <a:ext cx="5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C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9583443" y="5824421"/>
            <a:ext cx="43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</a:t>
            </a:r>
          </a:p>
        </p:txBody>
      </p:sp>
      <p:sp>
        <p:nvSpPr>
          <p:cNvPr id="30" name="Frame 6">
            <a:extLst>
              <a:ext uri="{FF2B5EF4-FFF2-40B4-BE49-F238E27FC236}">
                <a16:creationId xmlns:a16="http://schemas.microsoft.com/office/drawing/2014/main" id="{0110D14A-2B0A-416D-ADFC-D88D53002FD8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9EEE42-E599-46D8-B828-24E67E9832BD}"/>
              </a:ext>
            </a:extLst>
          </p:cNvPr>
          <p:cNvGrpSpPr/>
          <p:nvPr/>
        </p:nvGrpSpPr>
        <p:grpSpPr>
          <a:xfrm rot="5400000">
            <a:off x="5222079" y="1321909"/>
            <a:ext cx="3055915" cy="5124023"/>
            <a:chOff x="7984143" y="829361"/>
            <a:chExt cx="1013825" cy="30048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C7CD5AB-BE7E-4C73-8886-186E601C34C0}"/>
                </a:ext>
              </a:extLst>
            </p:cNvPr>
            <p:cNvGrpSpPr/>
            <p:nvPr/>
          </p:nvGrpSpPr>
          <p:grpSpPr>
            <a:xfrm rot="645315">
              <a:off x="7984143" y="1953141"/>
              <a:ext cx="203966" cy="1804688"/>
              <a:chOff x="7952721" y="1806024"/>
              <a:chExt cx="203966" cy="1804688"/>
            </a:xfrm>
          </p:grpSpPr>
          <p:sp>
            <p:nvSpPr>
              <p:cNvPr id="49" name="Arrow: Pentagon 2">
                <a:extLst>
                  <a:ext uri="{FF2B5EF4-FFF2-40B4-BE49-F238E27FC236}">
                    <a16:creationId xmlns:a16="http://schemas.microsoft.com/office/drawing/2014/main" id="{E386D3DB-629D-49C9-9838-C43C7A006329}"/>
                  </a:ext>
                </a:extLst>
              </p:cNvPr>
              <p:cNvSpPr/>
              <p:nvPr/>
            </p:nvSpPr>
            <p:spPr>
              <a:xfrm rot="5400000">
                <a:off x="7419158" y="2388682"/>
                <a:ext cx="1320188" cy="154871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  <a:gd name="connsiteX0" fmla="*/ 0 w 1320188"/>
                  <a:gd name="connsiteY0" fmla="*/ 5621 h 267389"/>
                  <a:gd name="connsiteX1" fmla="*/ 1127750 w 1320188"/>
                  <a:gd name="connsiteY1" fmla="*/ 0 h 267389"/>
                  <a:gd name="connsiteX2" fmla="*/ 1320188 w 1320188"/>
                  <a:gd name="connsiteY2" fmla="*/ 267389 h 267389"/>
                  <a:gd name="connsiteX3" fmla="*/ 1127750 w 1320188"/>
                  <a:gd name="connsiteY3" fmla="*/ 264955 h 267389"/>
                  <a:gd name="connsiteX4" fmla="*/ 74484 w 1320188"/>
                  <a:gd name="connsiteY4" fmla="*/ 264955 h 267389"/>
                  <a:gd name="connsiteX5" fmla="*/ 0 w 1320188"/>
                  <a:gd name="connsiteY5" fmla="*/ 5621 h 267389"/>
                  <a:gd name="connsiteX0" fmla="*/ 0 w 1320188"/>
                  <a:gd name="connsiteY0" fmla="*/ 5621 h 267567"/>
                  <a:gd name="connsiteX1" fmla="*/ 1127750 w 1320188"/>
                  <a:gd name="connsiteY1" fmla="*/ 0 h 267567"/>
                  <a:gd name="connsiteX2" fmla="*/ 1320188 w 1320188"/>
                  <a:gd name="connsiteY2" fmla="*/ 267389 h 267567"/>
                  <a:gd name="connsiteX3" fmla="*/ 1127750 w 1320188"/>
                  <a:gd name="connsiteY3" fmla="*/ 264955 h 267567"/>
                  <a:gd name="connsiteX4" fmla="*/ 16210 w 1320188"/>
                  <a:gd name="connsiteY4" fmla="*/ 267567 h 267567"/>
                  <a:gd name="connsiteX5" fmla="*/ 0 w 1320188"/>
                  <a:gd name="connsiteY5" fmla="*/ 5621 h 26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188" h="267567">
                    <a:moveTo>
                      <a:pt x="0" y="5621"/>
                    </a:moveTo>
                    <a:lnTo>
                      <a:pt x="1127750" y="0"/>
                    </a:lnTo>
                    <a:lnTo>
                      <a:pt x="1320188" y="267389"/>
                    </a:lnTo>
                    <a:lnTo>
                      <a:pt x="1127750" y="264955"/>
                    </a:lnTo>
                    <a:lnTo>
                      <a:pt x="16210" y="267567"/>
                    </a:lnTo>
                    <a:lnTo>
                      <a:pt x="0" y="5621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row: Pentagon 1">
                <a:extLst>
                  <a:ext uri="{FF2B5EF4-FFF2-40B4-BE49-F238E27FC236}">
                    <a16:creationId xmlns:a16="http://schemas.microsoft.com/office/drawing/2014/main" id="{56BB824D-E1BE-468C-95D7-4619F1022503}"/>
                  </a:ext>
                </a:extLst>
              </p:cNvPr>
              <p:cNvSpPr/>
              <p:nvPr/>
            </p:nvSpPr>
            <p:spPr>
              <a:xfrm rot="5400000">
                <a:off x="7452446" y="2978595"/>
                <a:ext cx="1132392" cy="131841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  <a:gd name="connsiteX0" fmla="*/ 31301 w 1415570"/>
                  <a:gd name="connsiteY0" fmla="*/ 0 h 264957"/>
                  <a:gd name="connsiteX1" fmla="*/ 1118200 w 1415570"/>
                  <a:gd name="connsiteY1" fmla="*/ 0 h 264957"/>
                  <a:gd name="connsiteX2" fmla="*/ 1415570 w 1415570"/>
                  <a:gd name="connsiteY2" fmla="*/ 132479 h 264957"/>
                  <a:gd name="connsiteX3" fmla="*/ 1118200 w 1415570"/>
                  <a:gd name="connsiteY3" fmla="*/ 264957 h 264957"/>
                  <a:gd name="connsiteX4" fmla="*/ 0 w 1415570"/>
                  <a:gd name="connsiteY4" fmla="*/ 180103 h 264957"/>
                  <a:gd name="connsiteX5" fmla="*/ 31301 w 1415570"/>
                  <a:gd name="connsiteY5" fmla="*/ 0 h 264957"/>
                  <a:gd name="connsiteX0" fmla="*/ 31301 w 1415570"/>
                  <a:gd name="connsiteY0" fmla="*/ 0 h 225710"/>
                  <a:gd name="connsiteX1" fmla="*/ 1118200 w 1415570"/>
                  <a:gd name="connsiteY1" fmla="*/ 0 h 225710"/>
                  <a:gd name="connsiteX2" fmla="*/ 1415570 w 1415570"/>
                  <a:gd name="connsiteY2" fmla="*/ 132479 h 225710"/>
                  <a:gd name="connsiteX3" fmla="*/ 1108577 w 1415570"/>
                  <a:gd name="connsiteY3" fmla="*/ 225710 h 225710"/>
                  <a:gd name="connsiteX4" fmla="*/ 0 w 1415570"/>
                  <a:gd name="connsiteY4" fmla="*/ 180103 h 225710"/>
                  <a:gd name="connsiteX5" fmla="*/ 31301 w 1415570"/>
                  <a:gd name="connsiteY5" fmla="*/ 0 h 2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5570" h="225710">
                    <a:moveTo>
                      <a:pt x="31301" y="0"/>
                    </a:moveTo>
                    <a:lnTo>
                      <a:pt x="1118200" y="0"/>
                    </a:lnTo>
                    <a:lnTo>
                      <a:pt x="1415570" y="132479"/>
                    </a:lnTo>
                    <a:lnTo>
                      <a:pt x="1108577" y="225710"/>
                    </a:lnTo>
                    <a:lnTo>
                      <a:pt x="0" y="180103"/>
                    </a:lnTo>
                    <a:lnTo>
                      <a:pt x="31301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Arrow: Pentagon 3">
              <a:extLst>
                <a:ext uri="{FF2B5EF4-FFF2-40B4-BE49-F238E27FC236}">
                  <a16:creationId xmlns:a16="http://schemas.microsoft.com/office/drawing/2014/main" id="{B5F44602-FFE6-4AA4-9E7C-58C8AEC9BF95}"/>
                </a:ext>
              </a:extLst>
            </p:cNvPr>
            <p:cNvSpPr/>
            <p:nvPr/>
          </p:nvSpPr>
          <p:spPr>
            <a:xfrm rot="4357843">
              <a:off x="7827467" y="2663755"/>
              <a:ext cx="2120327" cy="220674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0 w 1954136"/>
                <a:gd name="connsiteY0" fmla="*/ 0 h 264955"/>
                <a:gd name="connsiteX1" fmla="*/ 1438396 w 1954136"/>
                <a:gd name="connsiteY1" fmla="*/ 0 h 264955"/>
                <a:gd name="connsiteX2" fmla="*/ 1954136 w 1954136"/>
                <a:gd name="connsiteY2" fmla="*/ 55925 h 264955"/>
                <a:gd name="connsiteX3" fmla="*/ 1438396 w 1954136"/>
                <a:gd name="connsiteY3" fmla="*/ 264955 h 264955"/>
                <a:gd name="connsiteX4" fmla="*/ 74052 w 1954136"/>
                <a:gd name="connsiteY4" fmla="*/ 223041 h 264955"/>
                <a:gd name="connsiteX5" fmla="*/ 0 w 1954136"/>
                <a:gd name="connsiteY5" fmla="*/ 0 h 264955"/>
                <a:gd name="connsiteX0" fmla="*/ 25884 w 1980020"/>
                <a:gd name="connsiteY0" fmla="*/ 0 h 264955"/>
                <a:gd name="connsiteX1" fmla="*/ 1464280 w 1980020"/>
                <a:gd name="connsiteY1" fmla="*/ 0 h 264955"/>
                <a:gd name="connsiteX2" fmla="*/ 1980020 w 1980020"/>
                <a:gd name="connsiteY2" fmla="*/ 55925 h 264955"/>
                <a:gd name="connsiteX3" fmla="*/ 1464280 w 1980020"/>
                <a:gd name="connsiteY3" fmla="*/ 264955 h 264955"/>
                <a:gd name="connsiteX4" fmla="*/ 0 w 1980020"/>
                <a:gd name="connsiteY4" fmla="*/ 235190 h 264955"/>
                <a:gd name="connsiteX5" fmla="*/ 25884 w 1980020"/>
                <a:gd name="connsiteY5" fmla="*/ 0 h 264955"/>
                <a:gd name="connsiteX0" fmla="*/ 0 w 2152095"/>
                <a:gd name="connsiteY0" fmla="*/ 87206 h 264955"/>
                <a:gd name="connsiteX1" fmla="*/ 1636355 w 2152095"/>
                <a:gd name="connsiteY1" fmla="*/ 0 h 264955"/>
                <a:gd name="connsiteX2" fmla="*/ 2152095 w 2152095"/>
                <a:gd name="connsiteY2" fmla="*/ 55925 h 264955"/>
                <a:gd name="connsiteX3" fmla="*/ 1636355 w 2152095"/>
                <a:gd name="connsiteY3" fmla="*/ 264955 h 264955"/>
                <a:gd name="connsiteX4" fmla="*/ 172075 w 2152095"/>
                <a:gd name="connsiteY4" fmla="*/ 235190 h 264955"/>
                <a:gd name="connsiteX5" fmla="*/ 0 w 2152095"/>
                <a:gd name="connsiteY5" fmla="*/ 87206 h 264955"/>
                <a:gd name="connsiteX0" fmla="*/ 0 w 2152095"/>
                <a:gd name="connsiteY0" fmla="*/ 87206 h 235190"/>
                <a:gd name="connsiteX1" fmla="*/ 1636355 w 2152095"/>
                <a:gd name="connsiteY1" fmla="*/ 0 h 235190"/>
                <a:gd name="connsiteX2" fmla="*/ 2152095 w 2152095"/>
                <a:gd name="connsiteY2" fmla="*/ 55925 h 235190"/>
                <a:gd name="connsiteX3" fmla="*/ 1640290 w 2152095"/>
                <a:gd name="connsiteY3" fmla="*/ 140627 h 235190"/>
                <a:gd name="connsiteX4" fmla="*/ 172075 w 2152095"/>
                <a:gd name="connsiteY4" fmla="*/ 235190 h 235190"/>
                <a:gd name="connsiteX5" fmla="*/ 0 w 2152095"/>
                <a:gd name="connsiteY5" fmla="*/ 87206 h 235190"/>
                <a:gd name="connsiteX0" fmla="*/ 0 w 2090007"/>
                <a:gd name="connsiteY0" fmla="*/ 99085 h 235190"/>
                <a:gd name="connsiteX1" fmla="*/ 1574267 w 2090007"/>
                <a:gd name="connsiteY1" fmla="*/ 0 h 235190"/>
                <a:gd name="connsiteX2" fmla="*/ 2090007 w 2090007"/>
                <a:gd name="connsiteY2" fmla="*/ 55925 h 235190"/>
                <a:gd name="connsiteX3" fmla="*/ 1578202 w 2090007"/>
                <a:gd name="connsiteY3" fmla="*/ 140627 h 235190"/>
                <a:gd name="connsiteX4" fmla="*/ 109987 w 2090007"/>
                <a:gd name="connsiteY4" fmla="*/ 235190 h 235190"/>
                <a:gd name="connsiteX5" fmla="*/ 0 w 2090007"/>
                <a:gd name="connsiteY5" fmla="*/ 99085 h 2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007" h="235190">
                  <a:moveTo>
                    <a:pt x="0" y="99085"/>
                  </a:moveTo>
                  <a:lnTo>
                    <a:pt x="1574267" y="0"/>
                  </a:lnTo>
                  <a:lnTo>
                    <a:pt x="2090007" y="55925"/>
                  </a:lnTo>
                  <a:lnTo>
                    <a:pt x="1578202" y="140627"/>
                  </a:lnTo>
                  <a:lnTo>
                    <a:pt x="109987" y="235190"/>
                  </a:lnTo>
                  <a:lnTo>
                    <a:pt x="0" y="990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1FF2B6-AF7E-4148-95BF-6FCCCFACE2B3}"/>
                </a:ext>
              </a:extLst>
            </p:cNvPr>
            <p:cNvGrpSpPr/>
            <p:nvPr/>
          </p:nvGrpSpPr>
          <p:grpSpPr>
            <a:xfrm>
              <a:off x="8001920" y="829361"/>
              <a:ext cx="712228" cy="1189495"/>
              <a:chOff x="8156688" y="284865"/>
              <a:chExt cx="712228" cy="118949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F033E97-2D49-40F2-AFFE-E24E4DB55CDA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2C885D1-6D1E-46BE-BBD9-39D477A2E5AF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901C0F8-F205-4029-AA62-FDA572985C7A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3D4E212-1867-40B0-AA4A-9353D420CA06}"/>
                  </a:ext>
                </a:extLst>
              </p:cNvPr>
              <p:cNvSpPr/>
              <p:nvPr/>
            </p:nvSpPr>
            <p:spPr>
              <a:xfrm>
                <a:off x="8361010" y="284865"/>
                <a:ext cx="297134" cy="555442"/>
              </a:xfrm>
              <a:custGeom>
                <a:avLst/>
                <a:gdLst>
                  <a:gd name="connsiteX0" fmla="*/ 0 w 1317664"/>
                  <a:gd name="connsiteY0" fmla="*/ 0 h 792410"/>
                  <a:gd name="connsiteX1" fmla="*/ 1317664 w 1317664"/>
                  <a:gd name="connsiteY1" fmla="*/ 0 h 792410"/>
                  <a:gd name="connsiteX2" fmla="*/ 1317664 w 1317664"/>
                  <a:gd name="connsiteY2" fmla="*/ 792410 h 792410"/>
                  <a:gd name="connsiteX3" fmla="*/ 0 w 1317664"/>
                  <a:gd name="connsiteY3" fmla="*/ 792410 h 792410"/>
                  <a:gd name="connsiteX4" fmla="*/ 0 w 1317664"/>
                  <a:gd name="connsiteY4" fmla="*/ 0 h 792410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792410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219191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219191"/>
                  <a:gd name="connsiteY0" fmla="*/ 0 h 933087"/>
                  <a:gd name="connsiteX1" fmla="*/ 1219191 w 1219191"/>
                  <a:gd name="connsiteY1" fmla="*/ 0 h 933087"/>
                  <a:gd name="connsiteX2" fmla="*/ 1191054 w 1219191"/>
                  <a:gd name="connsiteY2" fmla="*/ 848681 h 933087"/>
                  <a:gd name="connsiteX3" fmla="*/ 28136 w 1219191"/>
                  <a:gd name="connsiteY3" fmla="*/ 933087 h 933087"/>
                  <a:gd name="connsiteX4" fmla="*/ 0 w 1219191"/>
                  <a:gd name="connsiteY4" fmla="*/ 0 h 933087"/>
                  <a:gd name="connsiteX0" fmla="*/ 0 w 1219191"/>
                  <a:gd name="connsiteY0" fmla="*/ 0 h 947155"/>
                  <a:gd name="connsiteX1" fmla="*/ 1219191 w 1219191"/>
                  <a:gd name="connsiteY1" fmla="*/ 0 h 947155"/>
                  <a:gd name="connsiteX2" fmla="*/ 1191054 w 1219191"/>
                  <a:gd name="connsiteY2" fmla="*/ 848681 h 947155"/>
                  <a:gd name="connsiteX3" fmla="*/ 281355 w 1219191"/>
                  <a:gd name="connsiteY3" fmla="*/ 947155 h 947155"/>
                  <a:gd name="connsiteX4" fmla="*/ 0 w 1219191"/>
                  <a:gd name="connsiteY4" fmla="*/ 0 h 947155"/>
                  <a:gd name="connsiteX0" fmla="*/ 0 w 965973"/>
                  <a:gd name="connsiteY0" fmla="*/ 14068 h 947155"/>
                  <a:gd name="connsiteX1" fmla="*/ 965973 w 965973"/>
                  <a:gd name="connsiteY1" fmla="*/ 0 h 947155"/>
                  <a:gd name="connsiteX2" fmla="*/ 937836 w 965973"/>
                  <a:gd name="connsiteY2" fmla="*/ 848681 h 947155"/>
                  <a:gd name="connsiteX3" fmla="*/ 28137 w 965973"/>
                  <a:gd name="connsiteY3" fmla="*/ 947155 h 947155"/>
                  <a:gd name="connsiteX4" fmla="*/ 0 w 965973"/>
                  <a:gd name="connsiteY4" fmla="*/ 14068 h 947155"/>
                  <a:gd name="connsiteX0" fmla="*/ 0 w 937836"/>
                  <a:gd name="connsiteY0" fmla="*/ 14068 h 947155"/>
                  <a:gd name="connsiteX1" fmla="*/ 839364 w 937836"/>
                  <a:gd name="connsiteY1" fmla="*/ 0 h 947155"/>
                  <a:gd name="connsiteX2" fmla="*/ 937836 w 937836"/>
                  <a:gd name="connsiteY2" fmla="*/ 848681 h 947155"/>
                  <a:gd name="connsiteX3" fmla="*/ 28137 w 937836"/>
                  <a:gd name="connsiteY3" fmla="*/ 947155 h 947155"/>
                  <a:gd name="connsiteX4" fmla="*/ 0 w 937836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06478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62749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633" h="947155">
                    <a:moveTo>
                      <a:pt x="0" y="14068"/>
                    </a:moveTo>
                    <a:lnTo>
                      <a:pt x="839364" y="0"/>
                    </a:lnTo>
                    <a:cubicBezTo>
                      <a:pt x="839364" y="282894"/>
                      <a:pt x="881566" y="607990"/>
                      <a:pt x="895633" y="862749"/>
                    </a:cubicBezTo>
                    <a:lnTo>
                      <a:pt x="28137" y="947155"/>
                    </a:lnTo>
                    <a:lnTo>
                      <a:pt x="0" y="14068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065A5B-4539-4534-A574-1AF56B56AA44}"/>
              </a:ext>
            </a:extLst>
          </p:cNvPr>
          <p:cNvCxnSpPr>
            <a:cxnSpLocks/>
          </p:cNvCxnSpPr>
          <p:nvPr/>
        </p:nvCxnSpPr>
        <p:spPr>
          <a:xfrm flipV="1">
            <a:off x="4246909" y="5748267"/>
            <a:ext cx="5849143" cy="4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B3417D-517A-4FDE-A186-BCDF4D235A81}"/>
              </a:ext>
            </a:extLst>
          </p:cNvPr>
          <p:cNvCxnSpPr>
            <a:cxnSpLocks/>
          </p:cNvCxnSpPr>
          <p:nvPr/>
        </p:nvCxnSpPr>
        <p:spPr>
          <a:xfrm flipV="1">
            <a:off x="4288851" y="875756"/>
            <a:ext cx="0" cy="4921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82FDB3E-131C-4912-BEB6-E694CAB6EB32}"/>
              </a:ext>
            </a:extLst>
          </p:cNvPr>
          <p:cNvSpPr/>
          <p:nvPr/>
        </p:nvSpPr>
        <p:spPr>
          <a:xfrm>
            <a:off x="584432" y="6280382"/>
            <a:ext cx="4472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BA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কেটে নিই।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317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3288887" y="4640983"/>
            <a:ext cx="2533791" cy="1238667"/>
          </a:xfrm>
          <a:custGeom>
            <a:avLst/>
            <a:gdLst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2" fmla="*/ 2288812 w 4577623"/>
              <a:gd name="connsiteY2" fmla="*/ 1199975 h 2399950"/>
              <a:gd name="connsiteX3" fmla="*/ 2288811 w 4577623"/>
              <a:gd name="connsiteY3" fmla="*/ 0 h 2399950"/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0" fmla="*/ 231820 w 2520632"/>
              <a:gd name="connsiteY0" fmla="*/ 0 h 1199975"/>
              <a:gd name="connsiteX1" fmla="*/ 2520632 w 2520632"/>
              <a:gd name="connsiteY1" fmla="*/ 1199975 h 1199975"/>
              <a:gd name="connsiteX2" fmla="*/ 231821 w 2520632"/>
              <a:gd name="connsiteY2" fmla="*/ 1199975 h 1199975"/>
              <a:gd name="connsiteX3" fmla="*/ 231820 w 2520632"/>
              <a:gd name="connsiteY3" fmla="*/ 0 h 1199975"/>
              <a:gd name="connsiteX0" fmla="*/ 0 w 2520632"/>
              <a:gd name="connsiteY0" fmla="*/ 115910 h 1199975"/>
              <a:gd name="connsiteX1" fmla="*/ 2520632 w 2520632"/>
              <a:gd name="connsiteY1" fmla="*/ 1199975 h 1199975"/>
              <a:gd name="connsiteX0" fmla="*/ 231820 w 2520632"/>
              <a:gd name="connsiteY0" fmla="*/ 73157 h 1273132"/>
              <a:gd name="connsiteX1" fmla="*/ 2520632 w 2520632"/>
              <a:gd name="connsiteY1" fmla="*/ 1273132 h 1273132"/>
              <a:gd name="connsiteX2" fmla="*/ 231821 w 2520632"/>
              <a:gd name="connsiteY2" fmla="*/ 1273132 h 1273132"/>
              <a:gd name="connsiteX3" fmla="*/ 231820 w 2520632"/>
              <a:gd name="connsiteY3" fmla="*/ 73157 h 1273132"/>
              <a:gd name="connsiteX0" fmla="*/ 0 w 2520632"/>
              <a:gd name="connsiteY0" fmla="*/ 189067 h 1273132"/>
              <a:gd name="connsiteX1" fmla="*/ 2520632 w 2520632"/>
              <a:gd name="connsiteY1" fmla="*/ 1273132 h 1273132"/>
              <a:gd name="connsiteX0" fmla="*/ 746975 w 3035787"/>
              <a:gd name="connsiteY0" fmla="*/ 0 h 1199975"/>
              <a:gd name="connsiteX1" fmla="*/ 3035787 w 3035787"/>
              <a:gd name="connsiteY1" fmla="*/ 1199975 h 1199975"/>
              <a:gd name="connsiteX2" fmla="*/ 746976 w 3035787"/>
              <a:gd name="connsiteY2" fmla="*/ 1199975 h 1199975"/>
              <a:gd name="connsiteX3" fmla="*/ 746975 w 3035787"/>
              <a:gd name="connsiteY3" fmla="*/ 0 h 1199975"/>
              <a:gd name="connsiteX0" fmla="*/ 0 w 3035787"/>
              <a:gd name="connsiteY0" fmla="*/ 321972 h 1199975"/>
              <a:gd name="connsiteX1" fmla="*/ 3035787 w 3035787"/>
              <a:gd name="connsiteY1" fmla="*/ 1199975 h 1199975"/>
              <a:gd name="connsiteX0" fmla="*/ 746975 w 3035787"/>
              <a:gd name="connsiteY0" fmla="*/ 121447 h 1321422"/>
              <a:gd name="connsiteX1" fmla="*/ 3035787 w 3035787"/>
              <a:gd name="connsiteY1" fmla="*/ 1321422 h 1321422"/>
              <a:gd name="connsiteX2" fmla="*/ 746976 w 3035787"/>
              <a:gd name="connsiteY2" fmla="*/ 1321422 h 1321422"/>
              <a:gd name="connsiteX3" fmla="*/ 746975 w 3035787"/>
              <a:gd name="connsiteY3" fmla="*/ 121447 h 1321422"/>
              <a:gd name="connsiteX0" fmla="*/ 0 w 3035787"/>
              <a:gd name="connsiteY0" fmla="*/ 443419 h 1321422"/>
              <a:gd name="connsiteX1" fmla="*/ 3035787 w 3035787"/>
              <a:gd name="connsiteY1" fmla="*/ 1321422 h 1321422"/>
              <a:gd name="connsiteX0" fmla="*/ 708338 w 2997150"/>
              <a:gd name="connsiteY0" fmla="*/ 38692 h 1238667"/>
              <a:gd name="connsiteX1" fmla="*/ 2997150 w 2997150"/>
              <a:gd name="connsiteY1" fmla="*/ 1238667 h 1238667"/>
              <a:gd name="connsiteX2" fmla="*/ 708339 w 2997150"/>
              <a:gd name="connsiteY2" fmla="*/ 1238667 h 1238667"/>
              <a:gd name="connsiteX3" fmla="*/ 708338 w 2997150"/>
              <a:gd name="connsiteY3" fmla="*/ 38692 h 1238667"/>
              <a:gd name="connsiteX0" fmla="*/ 0 w 2997150"/>
              <a:gd name="connsiteY0" fmla="*/ 463695 h 1238667"/>
              <a:gd name="connsiteX1" fmla="*/ 2997150 w 2997150"/>
              <a:gd name="connsiteY1" fmla="*/ 1238667 h 12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7150" h="1238667" stroke="0" extrusionOk="0">
                <a:moveTo>
                  <a:pt x="708338" y="38692"/>
                </a:moveTo>
                <a:cubicBezTo>
                  <a:pt x="1972414" y="38692"/>
                  <a:pt x="2997150" y="575939"/>
                  <a:pt x="2997150" y="1238667"/>
                </a:cubicBezTo>
                <a:lnTo>
                  <a:pt x="708339" y="1238667"/>
                </a:lnTo>
                <a:cubicBezTo>
                  <a:pt x="708339" y="838675"/>
                  <a:pt x="708338" y="438684"/>
                  <a:pt x="708338" y="38692"/>
                </a:cubicBezTo>
                <a:close/>
              </a:path>
              <a:path w="2997150" h="1238667" fill="none">
                <a:moveTo>
                  <a:pt x="0" y="463695"/>
                </a:moveTo>
                <a:cubicBezTo>
                  <a:pt x="1637564" y="-682525"/>
                  <a:pt x="2997150" y="575939"/>
                  <a:pt x="2997150" y="1238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6952189">
            <a:off x="4400123" y="2658917"/>
            <a:ext cx="1888658" cy="2797782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5173633">
            <a:off x="3648497" y="3983531"/>
            <a:ext cx="1802049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6504790">
            <a:off x="4914465" y="4256003"/>
            <a:ext cx="1716842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0637284">
            <a:off x="3244227" y="3241997"/>
            <a:ext cx="1791667" cy="2025685"/>
          </a:xfrm>
          <a:prstGeom prst="arc">
            <a:avLst>
              <a:gd name="adj1" fmla="val 16200000"/>
              <a:gd name="adj2" fmla="val 19839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3594370">
            <a:off x="5968181" y="4885915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0730310">
            <a:off x="3260562" y="2226751"/>
            <a:ext cx="1950474" cy="1792705"/>
          </a:xfrm>
          <a:prstGeom prst="arc">
            <a:avLst>
              <a:gd name="adj1" fmla="val 16200000"/>
              <a:gd name="adj2" fmla="val 185790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03221" y="968882"/>
            <a:ext cx="3594774" cy="5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09991" y="1050039"/>
            <a:ext cx="4876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261850" y="5760857"/>
            <a:ext cx="3225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748180" y="2696068"/>
            <a:ext cx="39682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5" name="TextBox 42"/>
          <p:cNvSpPr txBox="1"/>
          <p:nvPr/>
        </p:nvSpPr>
        <p:spPr>
          <a:xfrm>
            <a:off x="3810586" y="1700097"/>
            <a:ext cx="42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A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3840466" y="788429"/>
            <a:ext cx="42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F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4140603" y="5852306"/>
            <a:ext cx="4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B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8269996" y="5847770"/>
            <a:ext cx="5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C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9942259" y="5883967"/>
            <a:ext cx="43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</a:t>
            </a:r>
          </a:p>
        </p:txBody>
      </p:sp>
      <p:sp>
        <p:nvSpPr>
          <p:cNvPr id="30" name="Frame 6">
            <a:extLst>
              <a:ext uri="{FF2B5EF4-FFF2-40B4-BE49-F238E27FC236}">
                <a16:creationId xmlns:a16="http://schemas.microsoft.com/office/drawing/2014/main" id="{0110D14A-2B0A-416D-ADFC-D88D53002FD8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7D3BB6-F812-4F9B-B212-AB6CC275892D}"/>
              </a:ext>
            </a:extLst>
          </p:cNvPr>
          <p:cNvCxnSpPr>
            <a:cxnSpLocks/>
          </p:cNvCxnSpPr>
          <p:nvPr/>
        </p:nvCxnSpPr>
        <p:spPr>
          <a:xfrm flipV="1">
            <a:off x="4133690" y="5733600"/>
            <a:ext cx="5849143" cy="4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B43E5B-194A-4C23-BB16-8E364A8938AD}"/>
              </a:ext>
            </a:extLst>
          </p:cNvPr>
          <p:cNvCxnSpPr>
            <a:cxnSpLocks/>
          </p:cNvCxnSpPr>
          <p:nvPr/>
        </p:nvCxnSpPr>
        <p:spPr>
          <a:xfrm flipV="1">
            <a:off x="4251602" y="884686"/>
            <a:ext cx="0" cy="4921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84450F-E5F9-462B-B3DE-1F90151329FB}"/>
              </a:ext>
            </a:extLst>
          </p:cNvPr>
          <p:cNvGrpSpPr/>
          <p:nvPr/>
        </p:nvGrpSpPr>
        <p:grpSpPr>
          <a:xfrm rot="10800000">
            <a:off x="515721" y="846228"/>
            <a:ext cx="3258211" cy="3808482"/>
            <a:chOff x="7892445" y="829361"/>
            <a:chExt cx="1015097" cy="30631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362B51-3B5C-464F-9A3F-7BBC0BDC2851}"/>
                </a:ext>
              </a:extLst>
            </p:cNvPr>
            <p:cNvGrpSpPr/>
            <p:nvPr/>
          </p:nvGrpSpPr>
          <p:grpSpPr>
            <a:xfrm rot="645315">
              <a:off x="7892445" y="1944510"/>
              <a:ext cx="288712" cy="1887163"/>
              <a:chOff x="7867975" y="1806024"/>
              <a:chExt cx="288712" cy="1887163"/>
            </a:xfrm>
          </p:grpSpPr>
          <p:sp>
            <p:nvSpPr>
              <p:cNvPr id="51" name="Arrow: Pentagon 2">
                <a:extLst>
                  <a:ext uri="{FF2B5EF4-FFF2-40B4-BE49-F238E27FC236}">
                    <a16:creationId xmlns:a16="http://schemas.microsoft.com/office/drawing/2014/main" id="{B4345E12-7DBB-44A4-9D04-4C7EBB045A98}"/>
                  </a:ext>
                </a:extLst>
              </p:cNvPr>
              <p:cNvSpPr/>
              <p:nvPr/>
            </p:nvSpPr>
            <p:spPr>
              <a:xfrm rot="5400000">
                <a:off x="7419158" y="2388682"/>
                <a:ext cx="1320188" cy="154871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  <a:gd name="connsiteX0" fmla="*/ 0 w 1320188"/>
                  <a:gd name="connsiteY0" fmla="*/ 5621 h 267389"/>
                  <a:gd name="connsiteX1" fmla="*/ 1127750 w 1320188"/>
                  <a:gd name="connsiteY1" fmla="*/ 0 h 267389"/>
                  <a:gd name="connsiteX2" fmla="*/ 1320188 w 1320188"/>
                  <a:gd name="connsiteY2" fmla="*/ 267389 h 267389"/>
                  <a:gd name="connsiteX3" fmla="*/ 1127750 w 1320188"/>
                  <a:gd name="connsiteY3" fmla="*/ 264955 h 267389"/>
                  <a:gd name="connsiteX4" fmla="*/ 74484 w 1320188"/>
                  <a:gd name="connsiteY4" fmla="*/ 264955 h 267389"/>
                  <a:gd name="connsiteX5" fmla="*/ 0 w 1320188"/>
                  <a:gd name="connsiteY5" fmla="*/ 5621 h 267389"/>
                  <a:gd name="connsiteX0" fmla="*/ 0 w 1320188"/>
                  <a:gd name="connsiteY0" fmla="*/ 5621 h 267567"/>
                  <a:gd name="connsiteX1" fmla="*/ 1127750 w 1320188"/>
                  <a:gd name="connsiteY1" fmla="*/ 0 h 267567"/>
                  <a:gd name="connsiteX2" fmla="*/ 1320188 w 1320188"/>
                  <a:gd name="connsiteY2" fmla="*/ 267389 h 267567"/>
                  <a:gd name="connsiteX3" fmla="*/ 1127750 w 1320188"/>
                  <a:gd name="connsiteY3" fmla="*/ 264955 h 267567"/>
                  <a:gd name="connsiteX4" fmla="*/ 16210 w 1320188"/>
                  <a:gd name="connsiteY4" fmla="*/ 267567 h 267567"/>
                  <a:gd name="connsiteX5" fmla="*/ 0 w 1320188"/>
                  <a:gd name="connsiteY5" fmla="*/ 5621 h 26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188" h="267567">
                    <a:moveTo>
                      <a:pt x="0" y="5621"/>
                    </a:moveTo>
                    <a:lnTo>
                      <a:pt x="1127750" y="0"/>
                    </a:lnTo>
                    <a:lnTo>
                      <a:pt x="1320188" y="267389"/>
                    </a:lnTo>
                    <a:lnTo>
                      <a:pt x="1127750" y="264955"/>
                    </a:lnTo>
                    <a:lnTo>
                      <a:pt x="16210" y="267567"/>
                    </a:lnTo>
                    <a:lnTo>
                      <a:pt x="0" y="5621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row: Pentagon 1">
                <a:extLst>
                  <a:ext uri="{FF2B5EF4-FFF2-40B4-BE49-F238E27FC236}">
                    <a16:creationId xmlns:a16="http://schemas.microsoft.com/office/drawing/2014/main" id="{69757EDC-89CE-4DA6-972D-ADBA88881D4D}"/>
                  </a:ext>
                </a:extLst>
              </p:cNvPr>
              <p:cNvSpPr/>
              <p:nvPr/>
            </p:nvSpPr>
            <p:spPr>
              <a:xfrm rot="5400000">
                <a:off x="7255500" y="2866652"/>
                <a:ext cx="1439010" cy="214060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  <a:gd name="connsiteX0" fmla="*/ 31301 w 1415570"/>
                  <a:gd name="connsiteY0" fmla="*/ 0 h 264957"/>
                  <a:gd name="connsiteX1" fmla="*/ 1118200 w 1415570"/>
                  <a:gd name="connsiteY1" fmla="*/ 0 h 264957"/>
                  <a:gd name="connsiteX2" fmla="*/ 1415570 w 1415570"/>
                  <a:gd name="connsiteY2" fmla="*/ 132479 h 264957"/>
                  <a:gd name="connsiteX3" fmla="*/ 1118200 w 1415570"/>
                  <a:gd name="connsiteY3" fmla="*/ 264957 h 264957"/>
                  <a:gd name="connsiteX4" fmla="*/ 0 w 1415570"/>
                  <a:gd name="connsiteY4" fmla="*/ 180103 h 264957"/>
                  <a:gd name="connsiteX5" fmla="*/ 31301 w 1415570"/>
                  <a:gd name="connsiteY5" fmla="*/ 0 h 264957"/>
                  <a:gd name="connsiteX0" fmla="*/ 31301 w 1415570"/>
                  <a:gd name="connsiteY0" fmla="*/ 0 h 225710"/>
                  <a:gd name="connsiteX1" fmla="*/ 1118200 w 1415570"/>
                  <a:gd name="connsiteY1" fmla="*/ 0 h 225710"/>
                  <a:gd name="connsiteX2" fmla="*/ 1415570 w 1415570"/>
                  <a:gd name="connsiteY2" fmla="*/ 132479 h 225710"/>
                  <a:gd name="connsiteX3" fmla="*/ 1108577 w 1415570"/>
                  <a:gd name="connsiteY3" fmla="*/ 225710 h 225710"/>
                  <a:gd name="connsiteX4" fmla="*/ 0 w 1415570"/>
                  <a:gd name="connsiteY4" fmla="*/ 180103 h 225710"/>
                  <a:gd name="connsiteX5" fmla="*/ 31301 w 1415570"/>
                  <a:gd name="connsiteY5" fmla="*/ 0 h 225710"/>
                  <a:gd name="connsiteX0" fmla="*/ 31301 w 1428573"/>
                  <a:gd name="connsiteY0" fmla="*/ 0 h 284763"/>
                  <a:gd name="connsiteX1" fmla="*/ 1118200 w 1428573"/>
                  <a:gd name="connsiteY1" fmla="*/ 0 h 284763"/>
                  <a:gd name="connsiteX2" fmla="*/ 1428573 w 1428573"/>
                  <a:gd name="connsiteY2" fmla="*/ 284763 h 284763"/>
                  <a:gd name="connsiteX3" fmla="*/ 1108577 w 1428573"/>
                  <a:gd name="connsiteY3" fmla="*/ 225710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284763"/>
                  <a:gd name="connsiteX1" fmla="*/ 1118200 w 1428573"/>
                  <a:gd name="connsiteY1" fmla="*/ 0 h 284763"/>
                  <a:gd name="connsiteX2" fmla="*/ 1428573 w 1428573"/>
                  <a:gd name="connsiteY2" fmla="*/ 284763 h 284763"/>
                  <a:gd name="connsiteX3" fmla="*/ 1092010 w 1428573"/>
                  <a:gd name="connsiteY3" fmla="*/ 269477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284763"/>
                  <a:gd name="connsiteX1" fmla="*/ 1080461 w 1428573"/>
                  <a:gd name="connsiteY1" fmla="*/ 63961 h 284763"/>
                  <a:gd name="connsiteX2" fmla="*/ 1428573 w 1428573"/>
                  <a:gd name="connsiteY2" fmla="*/ 284763 h 284763"/>
                  <a:gd name="connsiteX3" fmla="*/ 1092010 w 1428573"/>
                  <a:gd name="connsiteY3" fmla="*/ 269477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310259"/>
                  <a:gd name="connsiteX1" fmla="*/ 1080461 w 1428573"/>
                  <a:gd name="connsiteY1" fmla="*/ 63961 h 310259"/>
                  <a:gd name="connsiteX2" fmla="*/ 1428573 w 1428573"/>
                  <a:gd name="connsiteY2" fmla="*/ 284763 h 310259"/>
                  <a:gd name="connsiteX3" fmla="*/ 1091604 w 1428573"/>
                  <a:gd name="connsiteY3" fmla="*/ 310259 h 310259"/>
                  <a:gd name="connsiteX4" fmla="*/ 0 w 1428573"/>
                  <a:gd name="connsiteY4" fmla="*/ 180103 h 310259"/>
                  <a:gd name="connsiteX5" fmla="*/ 31301 w 1428573"/>
                  <a:gd name="connsiteY5" fmla="*/ 0 h 310259"/>
                  <a:gd name="connsiteX0" fmla="*/ 31301 w 1428573"/>
                  <a:gd name="connsiteY0" fmla="*/ 0 h 368249"/>
                  <a:gd name="connsiteX1" fmla="*/ 1080461 w 1428573"/>
                  <a:gd name="connsiteY1" fmla="*/ 63961 h 368249"/>
                  <a:gd name="connsiteX2" fmla="*/ 1428573 w 1428573"/>
                  <a:gd name="connsiteY2" fmla="*/ 284763 h 368249"/>
                  <a:gd name="connsiteX3" fmla="*/ 1086187 w 1428573"/>
                  <a:gd name="connsiteY3" fmla="*/ 368249 h 368249"/>
                  <a:gd name="connsiteX4" fmla="*/ 0 w 1428573"/>
                  <a:gd name="connsiteY4" fmla="*/ 180103 h 368249"/>
                  <a:gd name="connsiteX5" fmla="*/ 31301 w 1428573"/>
                  <a:gd name="connsiteY5" fmla="*/ 0 h 368249"/>
                  <a:gd name="connsiteX0" fmla="*/ 31301 w 1427760"/>
                  <a:gd name="connsiteY0" fmla="*/ 0 h 368249"/>
                  <a:gd name="connsiteX1" fmla="*/ 1080461 w 1427760"/>
                  <a:gd name="connsiteY1" fmla="*/ 63961 h 368249"/>
                  <a:gd name="connsiteX2" fmla="*/ 1427760 w 1427760"/>
                  <a:gd name="connsiteY2" fmla="*/ 366327 h 368249"/>
                  <a:gd name="connsiteX3" fmla="*/ 1086187 w 1427760"/>
                  <a:gd name="connsiteY3" fmla="*/ 368249 h 368249"/>
                  <a:gd name="connsiteX4" fmla="*/ 0 w 1427760"/>
                  <a:gd name="connsiteY4" fmla="*/ 180103 h 368249"/>
                  <a:gd name="connsiteX5" fmla="*/ 31301 w 1427760"/>
                  <a:gd name="connsiteY5" fmla="*/ 0 h 368249"/>
                  <a:gd name="connsiteX0" fmla="*/ 31301 w 1434712"/>
                  <a:gd name="connsiteY0" fmla="*/ 0 h 368249"/>
                  <a:gd name="connsiteX1" fmla="*/ 1080461 w 1434712"/>
                  <a:gd name="connsiteY1" fmla="*/ 63961 h 368249"/>
                  <a:gd name="connsiteX2" fmla="*/ 1434712 w 1434712"/>
                  <a:gd name="connsiteY2" fmla="*/ 316195 h 368249"/>
                  <a:gd name="connsiteX3" fmla="*/ 1086187 w 1434712"/>
                  <a:gd name="connsiteY3" fmla="*/ 368249 h 368249"/>
                  <a:gd name="connsiteX4" fmla="*/ 0 w 1434712"/>
                  <a:gd name="connsiteY4" fmla="*/ 180103 h 368249"/>
                  <a:gd name="connsiteX5" fmla="*/ 31301 w 1434712"/>
                  <a:gd name="connsiteY5" fmla="*/ 0 h 368249"/>
                  <a:gd name="connsiteX0" fmla="*/ 31301 w 1434712"/>
                  <a:gd name="connsiteY0" fmla="*/ 0 h 368249"/>
                  <a:gd name="connsiteX1" fmla="*/ 1075044 w 1434712"/>
                  <a:gd name="connsiteY1" fmla="*/ 121951 h 368249"/>
                  <a:gd name="connsiteX2" fmla="*/ 1434712 w 1434712"/>
                  <a:gd name="connsiteY2" fmla="*/ 316195 h 368249"/>
                  <a:gd name="connsiteX3" fmla="*/ 1086187 w 1434712"/>
                  <a:gd name="connsiteY3" fmla="*/ 368249 h 368249"/>
                  <a:gd name="connsiteX4" fmla="*/ 0 w 1434712"/>
                  <a:gd name="connsiteY4" fmla="*/ 180103 h 368249"/>
                  <a:gd name="connsiteX5" fmla="*/ 31301 w 1434712"/>
                  <a:gd name="connsiteY5" fmla="*/ 0 h 368249"/>
                  <a:gd name="connsiteX0" fmla="*/ 33242 w 1434712"/>
                  <a:gd name="connsiteY0" fmla="*/ 0 h 401173"/>
                  <a:gd name="connsiteX1" fmla="*/ 1075044 w 1434712"/>
                  <a:gd name="connsiteY1" fmla="*/ 154875 h 401173"/>
                  <a:gd name="connsiteX2" fmla="*/ 1434712 w 1434712"/>
                  <a:gd name="connsiteY2" fmla="*/ 349119 h 401173"/>
                  <a:gd name="connsiteX3" fmla="*/ 1086187 w 1434712"/>
                  <a:gd name="connsiteY3" fmla="*/ 401173 h 401173"/>
                  <a:gd name="connsiteX4" fmla="*/ 0 w 1434712"/>
                  <a:gd name="connsiteY4" fmla="*/ 213027 h 401173"/>
                  <a:gd name="connsiteX5" fmla="*/ 33242 w 1434712"/>
                  <a:gd name="connsiteY5" fmla="*/ 0 h 40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712" h="401173">
                    <a:moveTo>
                      <a:pt x="33242" y="0"/>
                    </a:moveTo>
                    <a:lnTo>
                      <a:pt x="1075044" y="154875"/>
                    </a:lnTo>
                    <a:lnTo>
                      <a:pt x="1434712" y="349119"/>
                    </a:lnTo>
                    <a:lnTo>
                      <a:pt x="1086187" y="401173"/>
                    </a:lnTo>
                    <a:lnTo>
                      <a:pt x="0" y="213027"/>
                    </a:lnTo>
                    <a:lnTo>
                      <a:pt x="33242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row: Pentagon 3">
              <a:extLst>
                <a:ext uri="{FF2B5EF4-FFF2-40B4-BE49-F238E27FC236}">
                  <a16:creationId xmlns:a16="http://schemas.microsoft.com/office/drawing/2014/main" id="{AC2F9EBE-C4B4-460C-9383-09561F20D716}"/>
                </a:ext>
              </a:extLst>
            </p:cNvPr>
            <p:cNvSpPr/>
            <p:nvPr/>
          </p:nvSpPr>
          <p:spPr>
            <a:xfrm rot="4357843">
              <a:off x="7737041" y="2721995"/>
              <a:ext cx="2120327" cy="220674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0 w 1954136"/>
                <a:gd name="connsiteY0" fmla="*/ 0 h 264955"/>
                <a:gd name="connsiteX1" fmla="*/ 1438396 w 1954136"/>
                <a:gd name="connsiteY1" fmla="*/ 0 h 264955"/>
                <a:gd name="connsiteX2" fmla="*/ 1954136 w 1954136"/>
                <a:gd name="connsiteY2" fmla="*/ 55925 h 264955"/>
                <a:gd name="connsiteX3" fmla="*/ 1438396 w 1954136"/>
                <a:gd name="connsiteY3" fmla="*/ 264955 h 264955"/>
                <a:gd name="connsiteX4" fmla="*/ 74052 w 1954136"/>
                <a:gd name="connsiteY4" fmla="*/ 223041 h 264955"/>
                <a:gd name="connsiteX5" fmla="*/ 0 w 1954136"/>
                <a:gd name="connsiteY5" fmla="*/ 0 h 264955"/>
                <a:gd name="connsiteX0" fmla="*/ 25884 w 1980020"/>
                <a:gd name="connsiteY0" fmla="*/ 0 h 264955"/>
                <a:gd name="connsiteX1" fmla="*/ 1464280 w 1980020"/>
                <a:gd name="connsiteY1" fmla="*/ 0 h 264955"/>
                <a:gd name="connsiteX2" fmla="*/ 1980020 w 1980020"/>
                <a:gd name="connsiteY2" fmla="*/ 55925 h 264955"/>
                <a:gd name="connsiteX3" fmla="*/ 1464280 w 1980020"/>
                <a:gd name="connsiteY3" fmla="*/ 264955 h 264955"/>
                <a:gd name="connsiteX4" fmla="*/ 0 w 1980020"/>
                <a:gd name="connsiteY4" fmla="*/ 235190 h 264955"/>
                <a:gd name="connsiteX5" fmla="*/ 25884 w 1980020"/>
                <a:gd name="connsiteY5" fmla="*/ 0 h 264955"/>
                <a:gd name="connsiteX0" fmla="*/ 0 w 2152095"/>
                <a:gd name="connsiteY0" fmla="*/ 87206 h 264955"/>
                <a:gd name="connsiteX1" fmla="*/ 1636355 w 2152095"/>
                <a:gd name="connsiteY1" fmla="*/ 0 h 264955"/>
                <a:gd name="connsiteX2" fmla="*/ 2152095 w 2152095"/>
                <a:gd name="connsiteY2" fmla="*/ 55925 h 264955"/>
                <a:gd name="connsiteX3" fmla="*/ 1636355 w 2152095"/>
                <a:gd name="connsiteY3" fmla="*/ 264955 h 264955"/>
                <a:gd name="connsiteX4" fmla="*/ 172075 w 2152095"/>
                <a:gd name="connsiteY4" fmla="*/ 235190 h 264955"/>
                <a:gd name="connsiteX5" fmla="*/ 0 w 2152095"/>
                <a:gd name="connsiteY5" fmla="*/ 87206 h 264955"/>
                <a:gd name="connsiteX0" fmla="*/ 0 w 2152095"/>
                <a:gd name="connsiteY0" fmla="*/ 87206 h 235190"/>
                <a:gd name="connsiteX1" fmla="*/ 1636355 w 2152095"/>
                <a:gd name="connsiteY1" fmla="*/ 0 h 235190"/>
                <a:gd name="connsiteX2" fmla="*/ 2152095 w 2152095"/>
                <a:gd name="connsiteY2" fmla="*/ 55925 h 235190"/>
                <a:gd name="connsiteX3" fmla="*/ 1640290 w 2152095"/>
                <a:gd name="connsiteY3" fmla="*/ 140627 h 235190"/>
                <a:gd name="connsiteX4" fmla="*/ 172075 w 2152095"/>
                <a:gd name="connsiteY4" fmla="*/ 235190 h 235190"/>
                <a:gd name="connsiteX5" fmla="*/ 0 w 2152095"/>
                <a:gd name="connsiteY5" fmla="*/ 87206 h 235190"/>
                <a:gd name="connsiteX0" fmla="*/ 0 w 2090007"/>
                <a:gd name="connsiteY0" fmla="*/ 99085 h 235190"/>
                <a:gd name="connsiteX1" fmla="*/ 1574267 w 2090007"/>
                <a:gd name="connsiteY1" fmla="*/ 0 h 235190"/>
                <a:gd name="connsiteX2" fmla="*/ 2090007 w 2090007"/>
                <a:gd name="connsiteY2" fmla="*/ 55925 h 235190"/>
                <a:gd name="connsiteX3" fmla="*/ 1578202 w 2090007"/>
                <a:gd name="connsiteY3" fmla="*/ 140627 h 235190"/>
                <a:gd name="connsiteX4" fmla="*/ 109987 w 2090007"/>
                <a:gd name="connsiteY4" fmla="*/ 235190 h 235190"/>
                <a:gd name="connsiteX5" fmla="*/ 0 w 2090007"/>
                <a:gd name="connsiteY5" fmla="*/ 99085 h 2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007" h="235190">
                  <a:moveTo>
                    <a:pt x="0" y="99085"/>
                  </a:moveTo>
                  <a:lnTo>
                    <a:pt x="1574267" y="0"/>
                  </a:lnTo>
                  <a:lnTo>
                    <a:pt x="2090007" y="55925"/>
                  </a:lnTo>
                  <a:lnTo>
                    <a:pt x="1578202" y="140627"/>
                  </a:lnTo>
                  <a:lnTo>
                    <a:pt x="109987" y="235190"/>
                  </a:lnTo>
                  <a:lnTo>
                    <a:pt x="0" y="990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3F19EE-C774-4CF7-AF69-2DB418F9290A}"/>
                </a:ext>
              </a:extLst>
            </p:cNvPr>
            <p:cNvGrpSpPr/>
            <p:nvPr/>
          </p:nvGrpSpPr>
          <p:grpSpPr>
            <a:xfrm>
              <a:off x="8001920" y="829361"/>
              <a:ext cx="712228" cy="1189495"/>
              <a:chOff x="8156688" y="284865"/>
              <a:chExt cx="712228" cy="118949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3D7FA80-87CC-4FEC-8CB6-CA12973866D3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1D83F0F-1593-478C-8B3E-80ED874FC1C5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D1D4A18-C423-4196-98AB-E4375BFF9D99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45">
                <a:extLst>
                  <a:ext uri="{FF2B5EF4-FFF2-40B4-BE49-F238E27FC236}">
                    <a16:creationId xmlns:a16="http://schemas.microsoft.com/office/drawing/2014/main" id="{A5F425EC-EDC3-470C-945E-0E10AD9EC96D}"/>
                  </a:ext>
                </a:extLst>
              </p:cNvPr>
              <p:cNvSpPr/>
              <p:nvPr/>
            </p:nvSpPr>
            <p:spPr>
              <a:xfrm>
                <a:off x="8361010" y="284865"/>
                <a:ext cx="297134" cy="555442"/>
              </a:xfrm>
              <a:custGeom>
                <a:avLst/>
                <a:gdLst>
                  <a:gd name="connsiteX0" fmla="*/ 0 w 1317664"/>
                  <a:gd name="connsiteY0" fmla="*/ 0 h 792410"/>
                  <a:gd name="connsiteX1" fmla="*/ 1317664 w 1317664"/>
                  <a:gd name="connsiteY1" fmla="*/ 0 h 792410"/>
                  <a:gd name="connsiteX2" fmla="*/ 1317664 w 1317664"/>
                  <a:gd name="connsiteY2" fmla="*/ 792410 h 792410"/>
                  <a:gd name="connsiteX3" fmla="*/ 0 w 1317664"/>
                  <a:gd name="connsiteY3" fmla="*/ 792410 h 792410"/>
                  <a:gd name="connsiteX4" fmla="*/ 0 w 1317664"/>
                  <a:gd name="connsiteY4" fmla="*/ 0 h 792410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792410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219191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219191"/>
                  <a:gd name="connsiteY0" fmla="*/ 0 h 933087"/>
                  <a:gd name="connsiteX1" fmla="*/ 1219191 w 1219191"/>
                  <a:gd name="connsiteY1" fmla="*/ 0 h 933087"/>
                  <a:gd name="connsiteX2" fmla="*/ 1191054 w 1219191"/>
                  <a:gd name="connsiteY2" fmla="*/ 848681 h 933087"/>
                  <a:gd name="connsiteX3" fmla="*/ 28136 w 1219191"/>
                  <a:gd name="connsiteY3" fmla="*/ 933087 h 933087"/>
                  <a:gd name="connsiteX4" fmla="*/ 0 w 1219191"/>
                  <a:gd name="connsiteY4" fmla="*/ 0 h 933087"/>
                  <a:gd name="connsiteX0" fmla="*/ 0 w 1219191"/>
                  <a:gd name="connsiteY0" fmla="*/ 0 h 947155"/>
                  <a:gd name="connsiteX1" fmla="*/ 1219191 w 1219191"/>
                  <a:gd name="connsiteY1" fmla="*/ 0 h 947155"/>
                  <a:gd name="connsiteX2" fmla="*/ 1191054 w 1219191"/>
                  <a:gd name="connsiteY2" fmla="*/ 848681 h 947155"/>
                  <a:gd name="connsiteX3" fmla="*/ 281355 w 1219191"/>
                  <a:gd name="connsiteY3" fmla="*/ 947155 h 947155"/>
                  <a:gd name="connsiteX4" fmla="*/ 0 w 1219191"/>
                  <a:gd name="connsiteY4" fmla="*/ 0 h 947155"/>
                  <a:gd name="connsiteX0" fmla="*/ 0 w 965973"/>
                  <a:gd name="connsiteY0" fmla="*/ 14068 h 947155"/>
                  <a:gd name="connsiteX1" fmla="*/ 965973 w 965973"/>
                  <a:gd name="connsiteY1" fmla="*/ 0 h 947155"/>
                  <a:gd name="connsiteX2" fmla="*/ 937836 w 965973"/>
                  <a:gd name="connsiteY2" fmla="*/ 848681 h 947155"/>
                  <a:gd name="connsiteX3" fmla="*/ 28137 w 965973"/>
                  <a:gd name="connsiteY3" fmla="*/ 947155 h 947155"/>
                  <a:gd name="connsiteX4" fmla="*/ 0 w 965973"/>
                  <a:gd name="connsiteY4" fmla="*/ 14068 h 947155"/>
                  <a:gd name="connsiteX0" fmla="*/ 0 w 937836"/>
                  <a:gd name="connsiteY0" fmla="*/ 14068 h 947155"/>
                  <a:gd name="connsiteX1" fmla="*/ 839364 w 937836"/>
                  <a:gd name="connsiteY1" fmla="*/ 0 h 947155"/>
                  <a:gd name="connsiteX2" fmla="*/ 937836 w 937836"/>
                  <a:gd name="connsiteY2" fmla="*/ 848681 h 947155"/>
                  <a:gd name="connsiteX3" fmla="*/ 28137 w 937836"/>
                  <a:gd name="connsiteY3" fmla="*/ 947155 h 947155"/>
                  <a:gd name="connsiteX4" fmla="*/ 0 w 937836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06478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62749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633" h="947155">
                    <a:moveTo>
                      <a:pt x="0" y="14068"/>
                    </a:moveTo>
                    <a:lnTo>
                      <a:pt x="839364" y="0"/>
                    </a:lnTo>
                    <a:cubicBezTo>
                      <a:pt x="839364" y="282894"/>
                      <a:pt x="881566" y="607990"/>
                      <a:pt x="895633" y="862749"/>
                    </a:cubicBezTo>
                    <a:lnTo>
                      <a:pt x="28137" y="947155"/>
                    </a:lnTo>
                    <a:lnTo>
                      <a:pt x="0" y="14068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DCE42C6E-F244-4B65-A161-5166B0E87379}"/>
              </a:ext>
            </a:extLst>
          </p:cNvPr>
          <p:cNvSpPr/>
          <p:nvPr/>
        </p:nvSpPr>
        <p:spPr>
          <a:xfrm rot="3594370">
            <a:off x="5934661" y="1377521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9861A-FB73-4620-AA75-9912A8883CAE}"/>
              </a:ext>
            </a:extLst>
          </p:cNvPr>
          <p:cNvGrpSpPr/>
          <p:nvPr/>
        </p:nvGrpSpPr>
        <p:grpSpPr>
          <a:xfrm rot="10800000" flipH="1">
            <a:off x="463585" y="822108"/>
            <a:ext cx="3177998" cy="3808482"/>
            <a:chOff x="7892445" y="829361"/>
            <a:chExt cx="1015097" cy="306313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95CF3DD-D7B6-4BB0-A7E2-316278B5032A}"/>
                </a:ext>
              </a:extLst>
            </p:cNvPr>
            <p:cNvGrpSpPr/>
            <p:nvPr/>
          </p:nvGrpSpPr>
          <p:grpSpPr>
            <a:xfrm rot="645315">
              <a:off x="7892445" y="1944510"/>
              <a:ext cx="288712" cy="1887163"/>
              <a:chOff x="7867975" y="1806024"/>
              <a:chExt cx="288712" cy="1887163"/>
            </a:xfrm>
          </p:grpSpPr>
          <p:sp>
            <p:nvSpPr>
              <p:cNvPr id="62" name="Arrow: Pentagon 2">
                <a:extLst>
                  <a:ext uri="{FF2B5EF4-FFF2-40B4-BE49-F238E27FC236}">
                    <a16:creationId xmlns:a16="http://schemas.microsoft.com/office/drawing/2014/main" id="{05D1F53D-1DDF-4B67-8675-F28CF88622CA}"/>
                  </a:ext>
                </a:extLst>
              </p:cNvPr>
              <p:cNvSpPr/>
              <p:nvPr/>
            </p:nvSpPr>
            <p:spPr>
              <a:xfrm rot="5400000">
                <a:off x="7419158" y="2388682"/>
                <a:ext cx="1320188" cy="154871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  <a:gd name="connsiteX0" fmla="*/ 0 w 1320188"/>
                  <a:gd name="connsiteY0" fmla="*/ 5621 h 267389"/>
                  <a:gd name="connsiteX1" fmla="*/ 1127750 w 1320188"/>
                  <a:gd name="connsiteY1" fmla="*/ 0 h 267389"/>
                  <a:gd name="connsiteX2" fmla="*/ 1320188 w 1320188"/>
                  <a:gd name="connsiteY2" fmla="*/ 267389 h 267389"/>
                  <a:gd name="connsiteX3" fmla="*/ 1127750 w 1320188"/>
                  <a:gd name="connsiteY3" fmla="*/ 264955 h 267389"/>
                  <a:gd name="connsiteX4" fmla="*/ 74484 w 1320188"/>
                  <a:gd name="connsiteY4" fmla="*/ 264955 h 267389"/>
                  <a:gd name="connsiteX5" fmla="*/ 0 w 1320188"/>
                  <a:gd name="connsiteY5" fmla="*/ 5621 h 267389"/>
                  <a:gd name="connsiteX0" fmla="*/ 0 w 1320188"/>
                  <a:gd name="connsiteY0" fmla="*/ 5621 h 267567"/>
                  <a:gd name="connsiteX1" fmla="*/ 1127750 w 1320188"/>
                  <a:gd name="connsiteY1" fmla="*/ 0 h 267567"/>
                  <a:gd name="connsiteX2" fmla="*/ 1320188 w 1320188"/>
                  <a:gd name="connsiteY2" fmla="*/ 267389 h 267567"/>
                  <a:gd name="connsiteX3" fmla="*/ 1127750 w 1320188"/>
                  <a:gd name="connsiteY3" fmla="*/ 264955 h 267567"/>
                  <a:gd name="connsiteX4" fmla="*/ 16210 w 1320188"/>
                  <a:gd name="connsiteY4" fmla="*/ 267567 h 267567"/>
                  <a:gd name="connsiteX5" fmla="*/ 0 w 1320188"/>
                  <a:gd name="connsiteY5" fmla="*/ 5621 h 26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0188" h="267567">
                    <a:moveTo>
                      <a:pt x="0" y="5621"/>
                    </a:moveTo>
                    <a:lnTo>
                      <a:pt x="1127750" y="0"/>
                    </a:lnTo>
                    <a:lnTo>
                      <a:pt x="1320188" y="267389"/>
                    </a:lnTo>
                    <a:lnTo>
                      <a:pt x="1127750" y="264955"/>
                    </a:lnTo>
                    <a:lnTo>
                      <a:pt x="16210" y="267567"/>
                    </a:lnTo>
                    <a:lnTo>
                      <a:pt x="0" y="5621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row: Pentagon 1">
                <a:extLst>
                  <a:ext uri="{FF2B5EF4-FFF2-40B4-BE49-F238E27FC236}">
                    <a16:creationId xmlns:a16="http://schemas.microsoft.com/office/drawing/2014/main" id="{9410EAB5-7504-4697-9EF0-09F14CADF72F}"/>
                  </a:ext>
                </a:extLst>
              </p:cNvPr>
              <p:cNvSpPr/>
              <p:nvPr/>
            </p:nvSpPr>
            <p:spPr>
              <a:xfrm rot="5400000">
                <a:off x="7255500" y="2866652"/>
                <a:ext cx="1439010" cy="214060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  <a:gd name="connsiteX0" fmla="*/ 31301 w 1415570"/>
                  <a:gd name="connsiteY0" fmla="*/ 0 h 264957"/>
                  <a:gd name="connsiteX1" fmla="*/ 1118200 w 1415570"/>
                  <a:gd name="connsiteY1" fmla="*/ 0 h 264957"/>
                  <a:gd name="connsiteX2" fmla="*/ 1415570 w 1415570"/>
                  <a:gd name="connsiteY2" fmla="*/ 132479 h 264957"/>
                  <a:gd name="connsiteX3" fmla="*/ 1118200 w 1415570"/>
                  <a:gd name="connsiteY3" fmla="*/ 264957 h 264957"/>
                  <a:gd name="connsiteX4" fmla="*/ 0 w 1415570"/>
                  <a:gd name="connsiteY4" fmla="*/ 180103 h 264957"/>
                  <a:gd name="connsiteX5" fmla="*/ 31301 w 1415570"/>
                  <a:gd name="connsiteY5" fmla="*/ 0 h 264957"/>
                  <a:gd name="connsiteX0" fmla="*/ 31301 w 1415570"/>
                  <a:gd name="connsiteY0" fmla="*/ 0 h 225710"/>
                  <a:gd name="connsiteX1" fmla="*/ 1118200 w 1415570"/>
                  <a:gd name="connsiteY1" fmla="*/ 0 h 225710"/>
                  <a:gd name="connsiteX2" fmla="*/ 1415570 w 1415570"/>
                  <a:gd name="connsiteY2" fmla="*/ 132479 h 225710"/>
                  <a:gd name="connsiteX3" fmla="*/ 1108577 w 1415570"/>
                  <a:gd name="connsiteY3" fmla="*/ 225710 h 225710"/>
                  <a:gd name="connsiteX4" fmla="*/ 0 w 1415570"/>
                  <a:gd name="connsiteY4" fmla="*/ 180103 h 225710"/>
                  <a:gd name="connsiteX5" fmla="*/ 31301 w 1415570"/>
                  <a:gd name="connsiteY5" fmla="*/ 0 h 225710"/>
                  <a:gd name="connsiteX0" fmla="*/ 31301 w 1428573"/>
                  <a:gd name="connsiteY0" fmla="*/ 0 h 284763"/>
                  <a:gd name="connsiteX1" fmla="*/ 1118200 w 1428573"/>
                  <a:gd name="connsiteY1" fmla="*/ 0 h 284763"/>
                  <a:gd name="connsiteX2" fmla="*/ 1428573 w 1428573"/>
                  <a:gd name="connsiteY2" fmla="*/ 284763 h 284763"/>
                  <a:gd name="connsiteX3" fmla="*/ 1108577 w 1428573"/>
                  <a:gd name="connsiteY3" fmla="*/ 225710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284763"/>
                  <a:gd name="connsiteX1" fmla="*/ 1118200 w 1428573"/>
                  <a:gd name="connsiteY1" fmla="*/ 0 h 284763"/>
                  <a:gd name="connsiteX2" fmla="*/ 1428573 w 1428573"/>
                  <a:gd name="connsiteY2" fmla="*/ 284763 h 284763"/>
                  <a:gd name="connsiteX3" fmla="*/ 1092010 w 1428573"/>
                  <a:gd name="connsiteY3" fmla="*/ 269477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284763"/>
                  <a:gd name="connsiteX1" fmla="*/ 1080461 w 1428573"/>
                  <a:gd name="connsiteY1" fmla="*/ 63961 h 284763"/>
                  <a:gd name="connsiteX2" fmla="*/ 1428573 w 1428573"/>
                  <a:gd name="connsiteY2" fmla="*/ 284763 h 284763"/>
                  <a:gd name="connsiteX3" fmla="*/ 1092010 w 1428573"/>
                  <a:gd name="connsiteY3" fmla="*/ 269477 h 284763"/>
                  <a:gd name="connsiteX4" fmla="*/ 0 w 1428573"/>
                  <a:gd name="connsiteY4" fmla="*/ 180103 h 284763"/>
                  <a:gd name="connsiteX5" fmla="*/ 31301 w 1428573"/>
                  <a:gd name="connsiteY5" fmla="*/ 0 h 284763"/>
                  <a:gd name="connsiteX0" fmla="*/ 31301 w 1428573"/>
                  <a:gd name="connsiteY0" fmla="*/ 0 h 310259"/>
                  <a:gd name="connsiteX1" fmla="*/ 1080461 w 1428573"/>
                  <a:gd name="connsiteY1" fmla="*/ 63961 h 310259"/>
                  <a:gd name="connsiteX2" fmla="*/ 1428573 w 1428573"/>
                  <a:gd name="connsiteY2" fmla="*/ 284763 h 310259"/>
                  <a:gd name="connsiteX3" fmla="*/ 1091604 w 1428573"/>
                  <a:gd name="connsiteY3" fmla="*/ 310259 h 310259"/>
                  <a:gd name="connsiteX4" fmla="*/ 0 w 1428573"/>
                  <a:gd name="connsiteY4" fmla="*/ 180103 h 310259"/>
                  <a:gd name="connsiteX5" fmla="*/ 31301 w 1428573"/>
                  <a:gd name="connsiteY5" fmla="*/ 0 h 310259"/>
                  <a:gd name="connsiteX0" fmla="*/ 31301 w 1428573"/>
                  <a:gd name="connsiteY0" fmla="*/ 0 h 368249"/>
                  <a:gd name="connsiteX1" fmla="*/ 1080461 w 1428573"/>
                  <a:gd name="connsiteY1" fmla="*/ 63961 h 368249"/>
                  <a:gd name="connsiteX2" fmla="*/ 1428573 w 1428573"/>
                  <a:gd name="connsiteY2" fmla="*/ 284763 h 368249"/>
                  <a:gd name="connsiteX3" fmla="*/ 1086187 w 1428573"/>
                  <a:gd name="connsiteY3" fmla="*/ 368249 h 368249"/>
                  <a:gd name="connsiteX4" fmla="*/ 0 w 1428573"/>
                  <a:gd name="connsiteY4" fmla="*/ 180103 h 368249"/>
                  <a:gd name="connsiteX5" fmla="*/ 31301 w 1428573"/>
                  <a:gd name="connsiteY5" fmla="*/ 0 h 368249"/>
                  <a:gd name="connsiteX0" fmla="*/ 31301 w 1427760"/>
                  <a:gd name="connsiteY0" fmla="*/ 0 h 368249"/>
                  <a:gd name="connsiteX1" fmla="*/ 1080461 w 1427760"/>
                  <a:gd name="connsiteY1" fmla="*/ 63961 h 368249"/>
                  <a:gd name="connsiteX2" fmla="*/ 1427760 w 1427760"/>
                  <a:gd name="connsiteY2" fmla="*/ 366327 h 368249"/>
                  <a:gd name="connsiteX3" fmla="*/ 1086187 w 1427760"/>
                  <a:gd name="connsiteY3" fmla="*/ 368249 h 368249"/>
                  <a:gd name="connsiteX4" fmla="*/ 0 w 1427760"/>
                  <a:gd name="connsiteY4" fmla="*/ 180103 h 368249"/>
                  <a:gd name="connsiteX5" fmla="*/ 31301 w 1427760"/>
                  <a:gd name="connsiteY5" fmla="*/ 0 h 368249"/>
                  <a:gd name="connsiteX0" fmla="*/ 31301 w 1434712"/>
                  <a:gd name="connsiteY0" fmla="*/ 0 h 368249"/>
                  <a:gd name="connsiteX1" fmla="*/ 1080461 w 1434712"/>
                  <a:gd name="connsiteY1" fmla="*/ 63961 h 368249"/>
                  <a:gd name="connsiteX2" fmla="*/ 1434712 w 1434712"/>
                  <a:gd name="connsiteY2" fmla="*/ 316195 h 368249"/>
                  <a:gd name="connsiteX3" fmla="*/ 1086187 w 1434712"/>
                  <a:gd name="connsiteY3" fmla="*/ 368249 h 368249"/>
                  <a:gd name="connsiteX4" fmla="*/ 0 w 1434712"/>
                  <a:gd name="connsiteY4" fmla="*/ 180103 h 368249"/>
                  <a:gd name="connsiteX5" fmla="*/ 31301 w 1434712"/>
                  <a:gd name="connsiteY5" fmla="*/ 0 h 368249"/>
                  <a:gd name="connsiteX0" fmla="*/ 31301 w 1434712"/>
                  <a:gd name="connsiteY0" fmla="*/ 0 h 368249"/>
                  <a:gd name="connsiteX1" fmla="*/ 1075044 w 1434712"/>
                  <a:gd name="connsiteY1" fmla="*/ 121951 h 368249"/>
                  <a:gd name="connsiteX2" fmla="*/ 1434712 w 1434712"/>
                  <a:gd name="connsiteY2" fmla="*/ 316195 h 368249"/>
                  <a:gd name="connsiteX3" fmla="*/ 1086187 w 1434712"/>
                  <a:gd name="connsiteY3" fmla="*/ 368249 h 368249"/>
                  <a:gd name="connsiteX4" fmla="*/ 0 w 1434712"/>
                  <a:gd name="connsiteY4" fmla="*/ 180103 h 368249"/>
                  <a:gd name="connsiteX5" fmla="*/ 31301 w 1434712"/>
                  <a:gd name="connsiteY5" fmla="*/ 0 h 368249"/>
                  <a:gd name="connsiteX0" fmla="*/ 33242 w 1434712"/>
                  <a:gd name="connsiteY0" fmla="*/ 0 h 401173"/>
                  <a:gd name="connsiteX1" fmla="*/ 1075044 w 1434712"/>
                  <a:gd name="connsiteY1" fmla="*/ 154875 h 401173"/>
                  <a:gd name="connsiteX2" fmla="*/ 1434712 w 1434712"/>
                  <a:gd name="connsiteY2" fmla="*/ 349119 h 401173"/>
                  <a:gd name="connsiteX3" fmla="*/ 1086187 w 1434712"/>
                  <a:gd name="connsiteY3" fmla="*/ 401173 h 401173"/>
                  <a:gd name="connsiteX4" fmla="*/ 0 w 1434712"/>
                  <a:gd name="connsiteY4" fmla="*/ 213027 h 401173"/>
                  <a:gd name="connsiteX5" fmla="*/ 33242 w 1434712"/>
                  <a:gd name="connsiteY5" fmla="*/ 0 h 40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4712" h="401173">
                    <a:moveTo>
                      <a:pt x="33242" y="0"/>
                    </a:moveTo>
                    <a:lnTo>
                      <a:pt x="1075044" y="154875"/>
                    </a:lnTo>
                    <a:lnTo>
                      <a:pt x="1434712" y="349119"/>
                    </a:lnTo>
                    <a:lnTo>
                      <a:pt x="1086187" y="401173"/>
                    </a:lnTo>
                    <a:lnTo>
                      <a:pt x="0" y="213027"/>
                    </a:lnTo>
                    <a:lnTo>
                      <a:pt x="33242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Arrow: Pentagon 3">
              <a:extLst>
                <a:ext uri="{FF2B5EF4-FFF2-40B4-BE49-F238E27FC236}">
                  <a16:creationId xmlns:a16="http://schemas.microsoft.com/office/drawing/2014/main" id="{696C1E3E-3DC7-46B5-97E7-DAA75D24E7D4}"/>
                </a:ext>
              </a:extLst>
            </p:cNvPr>
            <p:cNvSpPr/>
            <p:nvPr/>
          </p:nvSpPr>
          <p:spPr>
            <a:xfrm rot="4357843">
              <a:off x="7737041" y="2721995"/>
              <a:ext cx="2120327" cy="220674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0 w 1954136"/>
                <a:gd name="connsiteY0" fmla="*/ 0 h 264955"/>
                <a:gd name="connsiteX1" fmla="*/ 1438396 w 1954136"/>
                <a:gd name="connsiteY1" fmla="*/ 0 h 264955"/>
                <a:gd name="connsiteX2" fmla="*/ 1954136 w 1954136"/>
                <a:gd name="connsiteY2" fmla="*/ 55925 h 264955"/>
                <a:gd name="connsiteX3" fmla="*/ 1438396 w 1954136"/>
                <a:gd name="connsiteY3" fmla="*/ 264955 h 264955"/>
                <a:gd name="connsiteX4" fmla="*/ 74052 w 1954136"/>
                <a:gd name="connsiteY4" fmla="*/ 223041 h 264955"/>
                <a:gd name="connsiteX5" fmla="*/ 0 w 1954136"/>
                <a:gd name="connsiteY5" fmla="*/ 0 h 264955"/>
                <a:gd name="connsiteX0" fmla="*/ 25884 w 1980020"/>
                <a:gd name="connsiteY0" fmla="*/ 0 h 264955"/>
                <a:gd name="connsiteX1" fmla="*/ 1464280 w 1980020"/>
                <a:gd name="connsiteY1" fmla="*/ 0 h 264955"/>
                <a:gd name="connsiteX2" fmla="*/ 1980020 w 1980020"/>
                <a:gd name="connsiteY2" fmla="*/ 55925 h 264955"/>
                <a:gd name="connsiteX3" fmla="*/ 1464280 w 1980020"/>
                <a:gd name="connsiteY3" fmla="*/ 264955 h 264955"/>
                <a:gd name="connsiteX4" fmla="*/ 0 w 1980020"/>
                <a:gd name="connsiteY4" fmla="*/ 235190 h 264955"/>
                <a:gd name="connsiteX5" fmla="*/ 25884 w 1980020"/>
                <a:gd name="connsiteY5" fmla="*/ 0 h 264955"/>
                <a:gd name="connsiteX0" fmla="*/ 0 w 2152095"/>
                <a:gd name="connsiteY0" fmla="*/ 87206 h 264955"/>
                <a:gd name="connsiteX1" fmla="*/ 1636355 w 2152095"/>
                <a:gd name="connsiteY1" fmla="*/ 0 h 264955"/>
                <a:gd name="connsiteX2" fmla="*/ 2152095 w 2152095"/>
                <a:gd name="connsiteY2" fmla="*/ 55925 h 264955"/>
                <a:gd name="connsiteX3" fmla="*/ 1636355 w 2152095"/>
                <a:gd name="connsiteY3" fmla="*/ 264955 h 264955"/>
                <a:gd name="connsiteX4" fmla="*/ 172075 w 2152095"/>
                <a:gd name="connsiteY4" fmla="*/ 235190 h 264955"/>
                <a:gd name="connsiteX5" fmla="*/ 0 w 2152095"/>
                <a:gd name="connsiteY5" fmla="*/ 87206 h 264955"/>
                <a:gd name="connsiteX0" fmla="*/ 0 w 2152095"/>
                <a:gd name="connsiteY0" fmla="*/ 87206 h 235190"/>
                <a:gd name="connsiteX1" fmla="*/ 1636355 w 2152095"/>
                <a:gd name="connsiteY1" fmla="*/ 0 h 235190"/>
                <a:gd name="connsiteX2" fmla="*/ 2152095 w 2152095"/>
                <a:gd name="connsiteY2" fmla="*/ 55925 h 235190"/>
                <a:gd name="connsiteX3" fmla="*/ 1640290 w 2152095"/>
                <a:gd name="connsiteY3" fmla="*/ 140627 h 235190"/>
                <a:gd name="connsiteX4" fmla="*/ 172075 w 2152095"/>
                <a:gd name="connsiteY4" fmla="*/ 235190 h 235190"/>
                <a:gd name="connsiteX5" fmla="*/ 0 w 2152095"/>
                <a:gd name="connsiteY5" fmla="*/ 87206 h 235190"/>
                <a:gd name="connsiteX0" fmla="*/ 0 w 2090007"/>
                <a:gd name="connsiteY0" fmla="*/ 99085 h 235190"/>
                <a:gd name="connsiteX1" fmla="*/ 1574267 w 2090007"/>
                <a:gd name="connsiteY1" fmla="*/ 0 h 235190"/>
                <a:gd name="connsiteX2" fmla="*/ 2090007 w 2090007"/>
                <a:gd name="connsiteY2" fmla="*/ 55925 h 235190"/>
                <a:gd name="connsiteX3" fmla="*/ 1578202 w 2090007"/>
                <a:gd name="connsiteY3" fmla="*/ 140627 h 235190"/>
                <a:gd name="connsiteX4" fmla="*/ 109987 w 2090007"/>
                <a:gd name="connsiteY4" fmla="*/ 235190 h 235190"/>
                <a:gd name="connsiteX5" fmla="*/ 0 w 2090007"/>
                <a:gd name="connsiteY5" fmla="*/ 99085 h 2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007" h="235190">
                  <a:moveTo>
                    <a:pt x="0" y="99085"/>
                  </a:moveTo>
                  <a:lnTo>
                    <a:pt x="1574267" y="0"/>
                  </a:lnTo>
                  <a:lnTo>
                    <a:pt x="2090007" y="55925"/>
                  </a:lnTo>
                  <a:lnTo>
                    <a:pt x="1578202" y="140627"/>
                  </a:lnTo>
                  <a:lnTo>
                    <a:pt x="109987" y="235190"/>
                  </a:lnTo>
                  <a:lnTo>
                    <a:pt x="0" y="990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ECA73AA-573B-488E-9A7E-E4B160B153E8}"/>
                </a:ext>
              </a:extLst>
            </p:cNvPr>
            <p:cNvGrpSpPr/>
            <p:nvPr/>
          </p:nvGrpSpPr>
          <p:grpSpPr>
            <a:xfrm>
              <a:off x="8001920" y="829361"/>
              <a:ext cx="712228" cy="1189495"/>
              <a:chOff x="8156688" y="284865"/>
              <a:chExt cx="712228" cy="118949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D085538-0168-48AB-B5E7-1BABA16D3F16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15DBBF6-7CAE-4AFA-856E-E4AC00E4AE7C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no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E08E5F8-C6B4-4B4C-83BA-4E394D6C3ED8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Rectangle 45">
                <a:extLst>
                  <a:ext uri="{FF2B5EF4-FFF2-40B4-BE49-F238E27FC236}">
                    <a16:creationId xmlns:a16="http://schemas.microsoft.com/office/drawing/2014/main" id="{33C82A28-CF0E-44B8-AC3D-CC69B938EF6E}"/>
                  </a:ext>
                </a:extLst>
              </p:cNvPr>
              <p:cNvSpPr/>
              <p:nvPr/>
            </p:nvSpPr>
            <p:spPr>
              <a:xfrm>
                <a:off x="8361010" y="284865"/>
                <a:ext cx="297134" cy="555442"/>
              </a:xfrm>
              <a:custGeom>
                <a:avLst/>
                <a:gdLst>
                  <a:gd name="connsiteX0" fmla="*/ 0 w 1317664"/>
                  <a:gd name="connsiteY0" fmla="*/ 0 h 792410"/>
                  <a:gd name="connsiteX1" fmla="*/ 1317664 w 1317664"/>
                  <a:gd name="connsiteY1" fmla="*/ 0 h 792410"/>
                  <a:gd name="connsiteX2" fmla="*/ 1317664 w 1317664"/>
                  <a:gd name="connsiteY2" fmla="*/ 792410 h 792410"/>
                  <a:gd name="connsiteX3" fmla="*/ 0 w 1317664"/>
                  <a:gd name="connsiteY3" fmla="*/ 792410 h 792410"/>
                  <a:gd name="connsiteX4" fmla="*/ 0 w 1317664"/>
                  <a:gd name="connsiteY4" fmla="*/ 0 h 792410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792410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317664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317664"/>
                  <a:gd name="connsiteY0" fmla="*/ 0 h 933087"/>
                  <a:gd name="connsiteX1" fmla="*/ 1219191 w 1317664"/>
                  <a:gd name="connsiteY1" fmla="*/ 0 h 933087"/>
                  <a:gd name="connsiteX2" fmla="*/ 1317664 w 1317664"/>
                  <a:gd name="connsiteY2" fmla="*/ 848681 h 933087"/>
                  <a:gd name="connsiteX3" fmla="*/ 28136 w 1317664"/>
                  <a:gd name="connsiteY3" fmla="*/ 933087 h 933087"/>
                  <a:gd name="connsiteX4" fmla="*/ 0 w 1317664"/>
                  <a:gd name="connsiteY4" fmla="*/ 0 h 933087"/>
                  <a:gd name="connsiteX0" fmla="*/ 0 w 1219191"/>
                  <a:gd name="connsiteY0" fmla="*/ 0 h 933087"/>
                  <a:gd name="connsiteX1" fmla="*/ 1219191 w 1219191"/>
                  <a:gd name="connsiteY1" fmla="*/ 0 h 933087"/>
                  <a:gd name="connsiteX2" fmla="*/ 1191054 w 1219191"/>
                  <a:gd name="connsiteY2" fmla="*/ 848681 h 933087"/>
                  <a:gd name="connsiteX3" fmla="*/ 28136 w 1219191"/>
                  <a:gd name="connsiteY3" fmla="*/ 933087 h 933087"/>
                  <a:gd name="connsiteX4" fmla="*/ 0 w 1219191"/>
                  <a:gd name="connsiteY4" fmla="*/ 0 h 933087"/>
                  <a:gd name="connsiteX0" fmla="*/ 0 w 1219191"/>
                  <a:gd name="connsiteY0" fmla="*/ 0 h 947155"/>
                  <a:gd name="connsiteX1" fmla="*/ 1219191 w 1219191"/>
                  <a:gd name="connsiteY1" fmla="*/ 0 h 947155"/>
                  <a:gd name="connsiteX2" fmla="*/ 1191054 w 1219191"/>
                  <a:gd name="connsiteY2" fmla="*/ 848681 h 947155"/>
                  <a:gd name="connsiteX3" fmla="*/ 281355 w 1219191"/>
                  <a:gd name="connsiteY3" fmla="*/ 947155 h 947155"/>
                  <a:gd name="connsiteX4" fmla="*/ 0 w 1219191"/>
                  <a:gd name="connsiteY4" fmla="*/ 0 h 947155"/>
                  <a:gd name="connsiteX0" fmla="*/ 0 w 965973"/>
                  <a:gd name="connsiteY0" fmla="*/ 14068 h 947155"/>
                  <a:gd name="connsiteX1" fmla="*/ 965973 w 965973"/>
                  <a:gd name="connsiteY1" fmla="*/ 0 h 947155"/>
                  <a:gd name="connsiteX2" fmla="*/ 937836 w 965973"/>
                  <a:gd name="connsiteY2" fmla="*/ 848681 h 947155"/>
                  <a:gd name="connsiteX3" fmla="*/ 28137 w 965973"/>
                  <a:gd name="connsiteY3" fmla="*/ 947155 h 947155"/>
                  <a:gd name="connsiteX4" fmla="*/ 0 w 965973"/>
                  <a:gd name="connsiteY4" fmla="*/ 14068 h 947155"/>
                  <a:gd name="connsiteX0" fmla="*/ 0 w 937836"/>
                  <a:gd name="connsiteY0" fmla="*/ 14068 h 947155"/>
                  <a:gd name="connsiteX1" fmla="*/ 839364 w 937836"/>
                  <a:gd name="connsiteY1" fmla="*/ 0 h 947155"/>
                  <a:gd name="connsiteX2" fmla="*/ 937836 w 937836"/>
                  <a:gd name="connsiteY2" fmla="*/ 848681 h 947155"/>
                  <a:gd name="connsiteX3" fmla="*/ 28137 w 937836"/>
                  <a:gd name="connsiteY3" fmla="*/ 947155 h 947155"/>
                  <a:gd name="connsiteX4" fmla="*/ 0 w 937836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06478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  <a:gd name="connsiteX0" fmla="*/ 0 w 895633"/>
                  <a:gd name="connsiteY0" fmla="*/ 14068 h 947155"/>
                  <a:gd name="connsiteX1" fmla="*/ 839364 w 895633"/>
                  <a:gd name="connsiteY1" fmla="*/ 0 h 947155"/>
                  <a:gd name="connsiteX2" fmla="*/ 895633 w 895633"/>
                  <a:gd name="connsiteY2" fmla="*/ 862749 h 947155"/>
                  <a:gd name="connsiteX3" fmla="*/ 28137 w 895633"/>
                  <a:gd name="connsiteY3" fmla="*/ 947155 h 947155"/>
                  <a:gd name="connsiteX4" fmla="*/ 0 w 895633"/>
                  <a:gd name="connsiteY4" fmla="*/ 14068 h 94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633" h="947155">
                    <a:moveTo>
                      <a:pt x="0" y="14068"/>
                    </a:moveTo>
                    <a:lnTo>
                      <a:pt x="839364" y="0"/>
                    </a:lnTo>
                    <a:cubicBezTo>
                      <a:pt x="839364" y="282894"/>
                      <a:pt x="881566" y="607990"/>
                      <a:pt x="895633" y="862749"/>
                    </a:cubicBezTo>
                    <a:lnTo>
                      <a:pt x="28137" y="947155"/>
                    </a:lnTo>
                    <a:lnTo>
                      <a:pt x="0" y="14068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Arc 63">
            <a:extLst>
              <a:ext uri="{FF2B5EF4-FFF2-40B4-BE49-F238E27FC236}">
                <a16:creationId xmlns:a16="http://schemas.microsoft.com/office/drawing/2014/main" id="{6BF4E1CC-C188-43A7-B3ED-D761F18CB90E}"/>
              </a:ext>
            </a:extLst>
          </p:cNvPr>
          <p:cNvSpPr/>
          <p:nvPr/>
        </p:nvSpPr>
        <p:spPr>
          <a:xfrm rot="19980829">
            <a:off x="6900612" y="2270157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823AA0-9331-4240-A1DA-FE6F00CF9E47}"/>
                  </a:ext>
                </a:extLst>
              </p:cNvPr>
              <p:cNvSpPr/>
              <p:nvPr/>
            </p:nvSpPr>
            <p:spPr>
              <a:xfrm>
                <a:off x="303221" y="6310586"/>
                <a:ext cx="114215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কেন্দ্র করে </a:t>
                </a:r>
                <a:r>
                  <a:rPr lang="en-US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00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সমান ব্যাসার্ধ নিয়ে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/>
                  <a:t>ABC </a:t>
                </a:r>
                <a:r>
                  <a:rPr lang="bn-BD" sz="2000"/>
                  <a:t>এর অভ্যন্তরে দুইটি বৃত্তচাপ আকিঁ,যা </a:t>
                </a:r>
                <a:r>
                  <a:rPr lang="en-US" sz="2000"/>
                  <a:t>D </a:t>
                </a:r>
                <a:r>
                  <a:rPr lang="bn-BD" sz="2000"/>
                  <a:t>বিন্দুতে ছেদ করে। </a:t>
                </a:r>
                <a:endParaRPr lang="en-US" sz="20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823AA0-9331-4240-A1DA-FE6F00CF9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1" y="6310586"/>
                <a:ext cx="11421548" cy="400110"/>
              </a:xfrm>
              <a:prstGeom prst="rect">
                <a:avLst/>
              </a:prstGeom>
              <a:blipFill>
                <a:blip r:embed="rId2"/>
                <a:stretch>
                  <a:fillRect l="-587" t="-12121" r="-122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EC918F-1A33-415F-9E83-27E35ED49720}"/>
              </a:ext>
            </a:extLst>
          </p:cNvPr>
          <p:cNvSpPr txBox="1"/>
          <p:nvPr/>
        </p:nvSpPr>
        <p:spPr>
          <a:xfrm>
            <a:off x="8282467" y="1700097"/>
            <a:ext cx="76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68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12662 L 0.32409 0.17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2539 0.1791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3288887" y="4640983"/>
            <a:ext cx="2533791" cy="1238667"/>
          </a:xfrm>
          <a:custGeom>
            <a:avLst/>
            <a:gdLst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2" fmla="*/ 2288812 w 4577623"/>
              <a:gd name="connsiteY2" fmla="*/ 1199975 h 2399950"/>
              <a:gd name="connsiteX3" fmla="*/ 2288811 w 4577623"/>
              <a:gd name="connsiteY3" fmla="*/ 0 h 2399950"/>
              <a:gd name="connsiteX0" fmla="*/ 2288811 w 4577623"/>
              <a:gd name="connsiteY0" fmla="*/ 0 h 2399950"/>
              <a:gd name="connsiteX1" fmla="*/ 4577623 w 4577623"/>
              <a:gd name="connsiteY1" fmla="*/ 1199975 h 2399950"/>
              <a:gd name="connsiteX0" fmla="*/ 231820 w 2520632"/>
              <a:gd name="connsiteY0" fmla="*/ 0 h 1199975"/>
              <a:gd name="connsiteX1" fmla="*/ 2520632 w 2520632"/>
              <a:gd name="connsiteY1" fmla="*/ 1199975 h 1199975"/>
              <a:gd name="connsiteX2" fmla="*/ 231821 w 2520632"/>
              <a:gd name="connsiteY2" fmla="*/ 1199975 h 1199975"/>
              <a:gd name="connsiteX3" fmla="*/ 231820 w 2520632"/>
              <a:gd name="connsiteY3" fmla="*/ 0 h 1199975"/>
              <a:gd name="connsiteX0" fmla="*/ 0 w 2520632"/>
              <a:gd name="connsiteY0" fmla="*/ 115910 h 1199975"/>
              <a:gd name="connsiteX1" fmla="*/ 2520632 w 2520632"/>
              <a:gd name="connsiteY1" fmla="*/ 1199975 h 1199975"/>
              <a:gd name="connsiteX0" fmla="*/ 231820 w 2520632"/>
              <a:gd name="connsiteY0" fmla="*/ 73157 h 1273132"/>
              <a:gd name="connsiteX1" fmla="*/ 2520632 w 2520632"/>
              <a:gd name="connsiteY1" fmla="*/ 1273132 h 1273132"/>
              <a:gd name="connsiteX2" fmla="*/ 231821 w 2520632"/>
              <a:gd name="connsiteY2" fmla="*/ 1273132 h 1273132"/>
              <a:gd name="connsiteX3" fmla="*/ 231820 w 2520632"/>
              <a:gd name="connsiteY3" fmla="*/ 73157 h 1273132"/>
              <a:gd name="connsiteX0" fmla="*/ 0 w 2520632"/>
              <a:gd name="connsiteY0" fmla="*/ 189067 h 1273132"/>
              <a:gd name="connsiteX1" fmla="*/ 2520632 w 2520632"/>
              <a:gd name="connsiteY1" fmla="*/ 1273132 h 1273132"/>
              <a:gd name="connsiteX0" fmla="*/ 746975 w 3035787"/>
              <a:gd name="connsiteY0" fmla="*/ 0 h 1199975"/>
              <a:gd name="connsiteX1" fmla="*/ 3035787 w 3035787"/>
              <a:gd name="connsiteY1" fmla="*/ 1199975 h 1199975"/>
              <a:gd name="connsiteX2" fmla="*/ 746976 w 3035787"/>
              <a:gd name="connsiteY2" fmla="*/ 1199975 h 1199975"/>
              <a:gd name="connsiteX3" fmla="*/ 746975 w 3035787"/>
              <a:gd name="connsiteY3" fmla="*/ 0 h 1199975"/>
              <a:gd name="connsiteX0" fmla="*/ 0 w 3035787"/>
              <a:gd name="connsiteY0" fmla="*/ 321972 h 1199975"/>
              <a:gd name="connsiteX1" fmla="*/ 3035787 w 3035787"/>
              <a:gd name="connsiteY1" fmla="*/ 1199975 h 1199975"/>
              <a:gd name="connsiteX0" fmla="*/ 746975 w 3035787"/>
              <a:gd name="connsiteY0" fmla="*/ 121447 h 1321422"/>
              <a:gd name="connsiteX1" fmla="*/ 3035787 w 3035787"/>
              <a:gd name="connsiteY1" fmla="*/ 1321422 h 1321422"/>
              <a:gd name="connsiteX2" fmla="*/ 746976 w 3035787"/>
              <a:gd name="connsiteY2" fmla="*/ 1321422 h 1321422"/>
              <a:gd name="connsiteX3" fmla="*/ 746975 w 3035787"/>
              <a:gd name="connsiteY3" fmla="*/ 121447 h 1321422"/>
              <a:gd name="connsiteX0" fmla="*/ 0 w 3035787"/>
              <a:gd name="connsiteY0" fmla="*/ 443419 h 1321422"/>
              <a:gd name="connsiteX1" fmla="*/ 3035787 w 3035787"/>
              <a:gd name="connsiteY1" fmla="*/ 1321422 h 1321422"/>
              <a:gd name="connsiteX0" fmla="*/ 708338 w 2997150"/>
              <a:gd name="connsiteY0" fmla="*/ 38692 h 1238667"/>
              <a:gd name="connsiteX1" fmla="*/ 2997150 w 2997150"/>
              <a:gd name="connsiteY1" fmla="*/ 1238667 h 1238667"/>
              <a:gd name="connsiteX2" fmla="*/ 708339 w 2997150"/>
              <a:gd name="connsiteY2" fmla="*/ 1238667 h 1238667"/>
              <a:gd name="connsiteX3" fmla="*/ 708338 w 2997150"/>
              <a:gd name="connsiteY3" fmla="*/ 38692 h 1238667"/>
              <a:gd name="connsiteX0" fmla="*/ 0 w 2997150"/>
              <a:gd name="connsiteY0" fmla="*/ 463695 h 1238667"/>
              <a:gd name="connsiteX1" fmla="*/ 2997150 w 2997150"/>
              <a:gd name="connsiteY1" fmla="*/ 1238667 h 12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7150" h="1238667" stroke="0" extrusionOk="0">
                <a:moveTo>
                  <a:pt x="708338" y="38692"/>
                </a:moveTo>
                <a:cubicBezTo>
                  <a:pt x="1972414" y="38692"/>
                  <a:pt x="2997150" y="575939"/>
                  <a:pt x="2997150" y="1238667"/>
                </a:cubicBezTo>
                <a:lnTo>
                  <a:pt x="708339" y="1238667"/>
                </a:lnTo>
                <a:cubicBezTo>
                  <a:pt x="708339" y="838675"/>
                  <a:pt x="708338" y="438684"/>
                  <a:pt x="708338" y="38692"/>
                </a:cubicBezTo>
                <a:close/>
              </a:path>
              <a:path w="2997150" h="1238667" fill="none">
                <a:moveTo>
                  <a:pt x="0" y="463695"/>
                </a:moveTo>
                <a:cubicBezTo>
                  <a:pt x="1637564" y="-682525"/>
                  <a:pt x="2997150" y="575939"/>
                  <a:pt x="2997150" y="123866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6952189">
            <a:off x="4400123" y="2658917"/>
            <a:ext cx="1888658" cy="2797782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5173633">
            <a:off x="3648497" y="3983531"/>
            <a:ext cx="1802049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6504790">
            <a:off x="4914465" y="4256003"/>
            <a:ext cx="1716842" cy="1950474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0637284">
            <a:off x="3244227" y="3241997"/>
            <a:ext cx="1791667" cy="2025685"/>
          </a:xfrm>
          <a:prstGeom prst="arc">
            <a:avLst>
              <a:gd name="adj1" fmla="val 16200000"/>
              <a:gd name="adj2" fmla="val 19839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3594370">
            <a:off x="5977351" y="4827452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0730310">
            <a:off x="3260259" y="2286984"/>
            <a:ext cx="1950474" cy="1792705"/>
          </a:xfrm>
          <a:prstGeom prst="arc">
            <a:avLst>
              <a:gd name="adj1" fmla="val 16200000"/>
              <a:gd name="adj2" fmla="val 185790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03221" y="968882"/>
            <a:ext cx="3594774" cy="5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79988" y="1133775"/>
            <a:ext cx="4876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261850" y="5760857"/>
            <a:ext cx="3225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748180" y="2696068"/>
            <a:ext cx="39682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  <p:sp>
        <p:nvSpPr>
          <p:cNvPr id="25" name="TextBox 42"/>
          <p:cNvSpPr txBox="1"/>
          <p:nvPr/>
        </p:nvSpPr>
        <p:spPr>
          <a:xfrm>
            <a:off x="3810586" y="1700097"/>
            <a:ext cx="42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A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3840466" y="788429"/>
            <a:ext cx="42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F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4140603" y="5852306"/>
            <a:ext cx="4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B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8269996" y="5847770"/>
            <a:ext cx="5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C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9942259" y="5883967"/>
            <a:ext cx="43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</a:t>
            </a:r>
          </a:p>
        </p:txBody>
      </p:sp>
      <p:sp>
        <p:nvSpPr>
          <p:cNvPr id="30" name="Frame 6">
            <a:extLst>
              <a:ext uri="{FF2B5EF4-FFF2-40B4-BE49-F238E27FC236}">
                <a16:creationId xmlns:a16="http://schemas.microsoft.com/office/drawing/2014/main" id="{0110D14A-2B0A-416D-ADFC-D88D53002FD8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7D3BB6-F812-4F9B-B212-AB6CC275892D}"/>
              </a:ext>
            </a:extLst>
          </p:cNvPr>
          <p:cNvCxnSpPr>
            <a:cxnSpLocks/>
          </p:cNvCxnSpPr>
          <p:nvPr/>
        </p:nvCxnSpPr>
        <p:spPr>
          <a:xfrm flipV="1">
            <a:off x="4246909" y="5748267"/>
            <a:ext cx="5849143" cy="4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B43E5B-194A-4C23-BB16-8E364A8938AD}"/>
              </a:ext>
            </a:extLst>
          </p:cNvPr>
          <p:cNvCxnSpPr>
            <a:cxnSpLocks/>
          </p:cNvCxnSpPr>
          <p:nvPr/>
        </p:nvCxnSpPr>
        <p:spPr>
          <a:xfrm flipV="1">
            <a:off x="4251602" y="884686"/>
            <a:ext cx="0" cy="4921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DCE42C6E-F244-4B65-A161-5166B0E87379}"/>
              </a:ext>
            </a:extLst>
          </p:cNvPr>
          <p:cNvSpPr/>
          <p:nvPr/>
        </p:nvSpPr>
        <p:spPr>
          <a:xfrm rot="3594370">
            <a:off x="5934661" y="1377521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A7DC1B-88E1-4B03-B6F2-DEA7868EC147}"/>
              </a:ext>
            </a:extLst>
          </p:cNvPr>
          <p:cNvSpPr/>
          <p:nvPr/>
        </p:nvSpPr>
        <p:spPr>
          <a:xfrm rot="19980829">
            <a:off x="7052991" y="2243248"/>
            <a:ext cx="1908104" cy="2038486"/>
          </a:xfrm>
          <a:prstGeom prst="arc">
            <a:avLst>
              <a:gd name="adj1" fmla="val 16200000"/>
              <a:gd name="adj2" fmla="val 193830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7929FB-FA2D-4ADE-BDDB-7C1B24C3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7628" y="3241976"/>
            <a:ext cx="4976067" cy="995938"/>
          </a:xfrm>
          <a:prstGeom prst="rect">
            <a:avLst/>
          </a:prstGeom>
        </p:spPr>
      </p:pic>
      <p:sp>
        <p:nvSpPr>
          <p:cNvPr id="43" name="Arrow: Pentagon 3">
            <a:extLst>
              <a:ext uri="{FF2B5EF4-FFF2-40B4-BE49-F238E27FC236}">
                <a16:creationId xmlns:a16="http://schemas.microsoft.com/office/drawing/2014/main" id="{00FAFA18-7497-445B-A791-F31D5FC5040E}"/>
              </a:ext>
            </a:extLst>
          </p:cNvPr>
          <p:cNvSpPr/>
          <p:nvPr/>
        </p:nvSpPr>
        <p:spPr>
          <a:xfrm>
            <a:off x="4369632" y="5531068"/>
            <a:ext cx="3531857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Pentagon 3">
            <a:extLst>
              <a:ext uri="{FF2B5EF4-FFF2-40B4-BE49-F238E27FC236}">
                <a16:creationId xmlns:a16="http://schemas.microsoft.com/office/drawing/2014/main" id="{E6B39E92-D9FC-4952-AECE-FF92574C6E49}"/>
              </a:ext>
            </a:extLst>
          </p:cNvPr>
          <p:cNvSpPr/>
          <p:nvPr/>
        </p:nvSpPr>
        <p:spPr>
          <a:xfrm rot="16200000">
            <a:off x="2739775" y="3478032"/>
            <a:ext cx="2966287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595A0C-FD54-4B7A-9398-F8F8B76F1BFE}"/>
              </a:ext>
            </a:extLst>
          </p:cNvPr>
          <p:cNvCxnSpPr>
            <a:cxnSpLocks/>
          </p:cNvCxnSpPr>
          <p:nvPr/>
        </p:nvCxnSpPr>
        <p:spPr>
          <a:xfrm>
            <a:off x="7911631" y="1388941"/>
            <a:ext cx="0" cy="44088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55B6A2-F18C-4184-97DC-4BEF06E51274}"/>
              </a:ext>
            </a:extLst>
          </p:cNvPr>
          <p:cNvSpPr txBox="1"/>
          <p:nvPr/>
        </p:nvSpPr>
        <p:spPr>
          <a:xfrm>
            <a:off x="8169255" y="1702255"/>
            <a:ext cx="56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7538072-F65C-41F6-BF7D-830666203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4" y="1251911"/>
            <a:ext cx="4544610" cy="99593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8109BA6-47ED-4132-AED6-48FD633E37A7}"/>
              </a:ext>
            </a:extLst>
          </p:cNvPr>
          <p:cNvCxnSpPr>
            <a:cxnSpLocks/>
          </p:cNvCxnSpPr>
          <p:nvPr/>
        </p:nvCxnSpPr>
        <p:spPr>
          <a:xfrm flipH="1">
            <a:off x="4246909" y="2247849"/>
            <a:ext cx="4013750" cy="143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C1B9A0-E4AF-4FE9-AEAE-EAB13BB14AF6}"/>
                  </a:ext>
                </a:extLst>
              </p:cNvPr>
              <p:cNvSpPr/>
              <p:nvPr/>
            </p:nvSpPr>
            <p:spPr>
              <a:xfrm>
                <a:off x="10551075" y="3885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C1B9A0-E4AF-4FE9-AEAE-EAB13BB14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075" y="3885507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F26B390-BFED-4D1D-BD39-AB713E8C3E9B}"/>
              </a:ext>
            </a:extLst>
          </p:cNvPr>
          <p:cNvSpPr/>
          <p:nvPr/>
        </p:nvSpPr>
        <p:spPr>
          <a:xfrm>
            <a:off x="605866" y="6254902"/>
            <a:ext cx="7614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যোগ করি। তাহলে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ABCD –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ই উদ্দিষ্ট বর্গ ।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00456 -0.6115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05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00255 L 0.31576 -0.015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-6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6" grpId="0" animBg="1"/>
      <p:bldP spid="46" grpId="1" animBg="1"/>
      <p:bldP spid="46" grpId="2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0717" y="602116"/>
            <a:ext cx="35413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66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1056" y="2584627"/>
            <a:ext cx="9592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5 সে.মি. বাহু বিশিষ্ট একটি বর্গ অংকন কর ।</a:t>
            </a: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A23C64D6-A23A-49D0-8E61-B95C691AFC75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2EA5F-3AB9-47FD-8E74-7D6E3077D660}"/>
              </a:ext>
            </a:extLst>
          </p:cNvPr>
          <p:cNvSpPr/>
          <p:nvPr/>
        </p:nvSpPr>
        <p:spPr>
          <a:xfrm>
            <a:off x="5049836" y="115671"/>
            <a:ext cx="1734770" cy="64633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8EF28A-210D-41EB-95DB-B8D9E0E24942}"/>
              </a:ext>
            </a:extLst>
          </p:cNvPr>
          <p:cNvSpPr/>
          <p:nvPr/>
        </p:nvSpPr>
        <p:spPr>
          <a:xfrm>
            <a:off x="304801" y="1004716"/>
            <a:ext cx="525655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১।বর্গক্ষেত্রের প্রত্যেক কোনেরপরিমান কত ডিগ্রী?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8A0E1-2FC1-4A62-B966-8AE3B8EAB288}"/>
              </a:ext>
            </a:extLst>
          </p:cNvPr>
          <p:cNvSpPr/>
          <p:nvPr/>
        </p:nvSpPr>
        <p:spPr>
          <a:xfrm>
            <a:off x="848496" y="2351841"/>
            <a:ext cx="1729814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99DF9-E962-47BB-9F75-835C4D627539}"/>
              </a:ext>
            </a:extLst>
          </p:cNvPr>
          <p:cNvSpPr/>
          <p:nvPr/>
        </p:nvSpPr>
        <p:spPr>
          <a:xfrm>
            <a:off x="857328" y="2847251"/>
            <a:ext cx="1720982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180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0065F-7ECC-45FA-9692-1D5301519723}"/>
              </a:ext>
            </a:extLst>
          </p:cNvPr>
          <p:cNvSpPr/>
          <p:nvPr/>
        </p:nvSpPr>
        <p:spPr>
          <a:xfrm>
            <a:off x="881330" y="3871180"/>
            <a:ext cx="1720448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360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4E71A-27DB-4378-A1B7-2076298ACD5E}"/>
              </a:ext>
            </a:extLst>
          </p:cNvPr>
          <p:cNvSpPr/>
          <p:nvPr/>
        </p:nvSpPr>
        <p:spPr>
          <a:xfrm flipH="1">
            <a:off x="881330" y="3409515"/>
            <a:ext cx="1720981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EA0DF-7F20-44D2-930F-97313171BA2A}"/>
              </a:ext>
            </a:extLst>
          </p:cNvPr>
          <p:cNvSpPr/>
          <p:nvPr/>
        </p:nvSpPr>
        <p:spPr>
          <a:xfrm>
            <a:off x="848496" y="1848403"/>
            <a:ext cx="4152099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04AD5-1E80-4244-B6CA-40C403BC03E8}"/>
              </a:ext>
            </a:extLst>
          </p:cNvPr>
          <p:cNvSpPr/>
          <p:nvPr/>
        </p:nvSpPr>
        <p:spPr>
          <a:xfrm>
            <a:off x="2614576" y="2923238"/>
            <a:ext cx="23262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19907-E8CF-4172-8D8F-4FA12B49CF49}"/>
              </a:ext>
            </a:extLst>
          </p:cNvPr>
          <p:cNvSpPr/>
          <p:nvPr/>
        </p:nvSpPr>
        <p:spPr>
          <a:xfrm>
            <a:off x="2614576" y="3455015"/>
            <a:ext cx="23262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B09CA-8B34-4DE2-800A-66A6933DC594}"/>
              </a:ext>
            </a:extLst>
          </p:cNvPr>
          <p:cNvSpPr/>
          <p:nvPr/>
        </p:nvSpPr>
        <p:spPr>
          <a:xfrm>
            <a:off x="2614576" y="3901957"/>
            <a:ext cx="23262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B34BD1-053B-4EA9-86D9-ACC3277386CF}"/>
              </a:ext>
            </a:extLst>
          </p:cNvPr>
          <p:cNvSpPr/>
          <p:nvPr/>
        </p:nvSpPr>
        <p:spPr>
          <a:xfrm>
            <a:off x="2633832" y="2409737"/>
            <a:ext cx="2326279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3DD4A-8FB6-4A13-B2C9-BA9C23B6D55B}"/>
              </a:ext>
            </a:extLst>
          </p:cNvPr>
          <p:cNvCxnSpPr/>
          <p:nvPr/>
        </p:nvCxnSpPr>
        <p:spPr>
          <a:xfrm>
            <a:off x="6019800" y="1154243"/>
            <a:ext cx="0" cy="34927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78981-D446-4200-8D1A-D3CBB9F18E3E}"/>
              </a:ext>
            </a:extLst>
          </p:cNvPr>
          <p:cNvSpPr/>
          <p:nvPr/>
        </p:nvSpPr>
        <p:spPr>
          <a:xfrm>
            <a:off x="6350565" y="1021835"/>
            <a:ext cx="525655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চতুর্ভূজের একটি বাহু দেওয়া থাকলে কোন টি আকাঁ যায়?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E4CFA-0646-4B2D-9BD6-94E88B15DF24}"/>
              </a:ext>
            </a:extLst>
          </p:cNvPr>
          <p:cNvSpPr/>
          <p:nvPr/>
        </p:nvSpPr>
        <p:spPr>
          <a:xfrm>
            <a:off x="6772109" y="1873311"/>
            <a:ext cx="4170711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E196A-C5BA-4197-A9A2-FC31605E0BFD}"/>
              </a:ext>
            </a:extLst>
          </p:cNvPr>
          <p:cNvSpPr/>
          <p:nvPr/>
        </p:nvSpPr>
        <p:spPr>
          <a:xfrm>
            <a:off x="6784606" y="2486097"/>
            <a:ext cx="1859097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ক)আয়ত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A8411-5071-4ABA-9492-FA66499078AC}"/>
              </a:ext>
            </a:extLst>
          </p:cNvPr>
          <p:cNvSpPr/>
          <p:nvPr/>
        </p:nvSpPr>
        <p:spPr>
          <a:xfrm>
            <a:off x="6784606" y="2985272"/>
            <a:ext cx="1859093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খ)বর্গ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863387-2D04-414C-B912-F953684FE4A3}"/>
              </a:ext>
            </a:extLst>
          </p:cNvPr>
          <p:cNvSpPr/>
          <p:nvPr/>
        </p:nvSpPr>
        <p:spPr>
          <a:xfrm>
            <a:off x="6784606" y="3472038"/>
            <a:ext cx="1859098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গ)সামন্তরিক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F9AA6A-127A-41C3-BCCE-C978A3307B5C}"/>
              </a:ext>
            </a:extLst>
          </p:cNvPr>
          <p:cNvSpPr/>
          <p:nvPr/>
        </p:nvSpPr>
        <p:spPr>
          <a:xfrm>
            <a:off x="6793208" y="3917047"/>
            <a:ext cx="1859091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ঘ)রম্বস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186296-EC08-491F-A3FC-CC697F4FF7A5}"/>
              </a:ext>
            </a:extLst>
          </p:cNvPr>
          <p:cNvSpPr/>
          <p:nvPr/>
        </p:nvSpPr>
        <p:spPr>
          <a:xfrm>
            <a:off x="8643697" y="2993350"/>
            <a:ext cx="2326279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8032F-3307-4B17-9B1C-FF73AA3AEBB7}"/>
              </a:ext>
            </a:extLst>
          </p:cNvPr>
          <p:cNvSpPr/>
          <p:nvPr/>
        </p:nvSpPr>
        <p:spPr>
          <a:xfrm>
            <a:off x="8643696" y="3495420"/>
            <a:ext cx="232627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77F22-BE78-4720-9583-889B0D447BEF}"/>
              </a:ext>
            </a:extLst>
          </p:cNvPr>
          <p:cNvSpPr/>
          <p:nvPr/>
        </p:nvSpPr>
        <p:spPr>
          <a:xfrm>
            <a:off x="8669384" y="3917047"/>
            <a:ext cx="23262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62F52B-EBA8-48DD-B688-20D1769EA5D7}"/>
              </a:ext>
            </a:extLst>
          </p:cNvPr>
          <p:cNvSpPr/>
          <p:nvPr/>
        </p:nvSpPr>
        <p:spPr>
          <a:xfrm>
            <a:off x="8679969" y="2489815"/>
            <a:ext cx="23262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0F465-C4AA-4AE4-A29D-5318A1AB6658}"/>
              </a:ext>
            </a:extLst>
          </p:cNvPr>
          <p:cNvSpPr/>
          <p:nvPr/>
        </p:nvSpPr>
        <p:spPr>
          <a:xfrm>
            <a:off x="780142" y="5068578"/>
            <a:ext cx="3831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bn-IN" sz="2800" b="1"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28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E8460E-CAAA-46C5-9DE7-5517C1A27134}"/>
              </a:ext>
            </a:extLst>
          </p:cNvPr>
          <p:cNvSpPr/>
          <p:nvPr/>
        </p:nvSpPr>
        <p:spPr>
          <a:xfrm>
            <a:off x="780142" y="5690039"/>
            <a:ext cx="3329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sz="2800" b="1"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792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916" y="336542"/>
            <a:ext cx="5557436" cy="19403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051" y="3071526"/>
            <a:ext cx="9855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Frame 6">
            <a:extLst>
              <a:ext uri="{FF2B5EF4-FFF2-40B4-BE49-F238E27FC236}">
                <a16:creationId xmlns:a16="http://schemas.microsoft.com/office/drawing/2014/main" id="{F27EF99E-DE37-4694-8363-3DA4A1C9FBF7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6469856" y="1295400"/>
            <a:ext cx="452437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312068" y="1295400"/>
            <a:ext cx="45243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Minus 172"/>
          <p:cNvSpPr/>
          <p:nvPr/>
        </p:nvSpPr>
        <p:spPr>
          <a:xfrm rot="5400000">
            <a:off x="3486149" y="2362202"/>
            <a:ext cx="5334001" cy="3200400"/>
          </a:xfrm>
          <a:prstGeom prst="mathMinus">
            <a:avLst>
              <a:gd name="adj1" fmla="val 20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1314450" y="2038350"/>
            <a:ext cx="45481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শোমসপুর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/>
            <a:r>
              <a:rPr lang="en-US" sz="2400" err="1">
                <a:latin typeface="NikoshBAN" panose="02000000000000000000" pitchFamily="2" charset="0"/>
                <a:cs typeface="NikoshBAN" panose="02000000000000000000" pitchFamily="2" charset="0"/>
              </a:rPr>
              <a:t>খোকসা-কুষ্টিয়া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469856" y="2038350"/>
            <a:ext cx="45243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পাঠঃবর্গ অংকন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Frame 176"/>
          <p:cNvSpPr/>
          <p:nvPr/>
        </p:nvSpPr>
        <p:spPr>
          <a:xfrm>
            <a:off x="1352548" y="2038350"/>
            <a:ext cx="4514851" cy="3867150"/>
          </a:xfrm>
          <a:prstGeom prst="frame">
            <a:avLst>
              <a:gd name="adj1" fmla="val 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8" name="Frame 177"/>
          <p:cNvSpPr/>
          <p:nvPr/>
        </p:nvSpPr>
        <p:spPr>
          <a:xfrm>
            <a:off x="6469856" y="2038350"/>
            <a:ext cx="4521994" cy="3867150"/>
          </a:xfrm>
          <a:prstGeom prst="frame">
            <a:avLst>
              <a:gd name="adj1" fmla="val 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EE89B-C8D8-4B27-9307-C1FB9E5C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72" y="2445587"/>
            <a:ext cx="1830200" cy="1884098"/>
          </a:xfrm>
          <a:prstGeom prst="rect">
            <a:avLst/>
          </a:prstGeom>
        </p:spPr>
      </p:pic>
      <p:sp>
        <p:nvSpPr>
          <p:cNvPr id="11" name="Frame 6">
            <a:extLst>
              <a:ext uri="{FF2B5EF4-FFF2-40B4-BE49-F238E27FC236}">
                <a16:creationId xmlns:a16="http://schemas.microsoft.com/office/drawing/2014/main" id="{499DA663-84CB-41C2-91F6-9C2A33D23287}"/>
              </a:ext>
            </a:extLst>
          </p:cNvPr>
          <p:cNvSpPr/>
          <p:nvPr/>
        </p:nvSpPr>
        <p:spPr>
          <a:xfrm>
            <a:off x="0" y="76686"/>
            <a:ext cx="12192000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C9053-5E87-4F1E-A31D-FC8D67C9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97" y="2445587"/>
            <a:ext cx="1512532" cy="18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" y="386714"/>
            <a:ext cx="11635550" cy="612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1808" y="3529584"/>
            <a:ext cx="6227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940" y="1111329"/>
            <a:ext cx="2498501" cy="160829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034190" y="3972839"/>
            <a:ext cx="3238180" cy="1828018"/>
          </a:xfrm>
          <a:prstGeom prst="triangl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554995" y="1231174"/>
            <a:ext cx="2913845" cy="1608294"/>
          </a:xfrm>
          <a:prstGeom prst="parallelogram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lowchart: Manual Input 4"/>
          <p:cNvSpPr/>
          <p:nvPr/>
        </p:nvSpPr>
        <p:spPr>
          <a:xfrm>
            <a:off x="8299693" y="1056718"/>
            <a:ext cx="2704564" cy="1751527"/>
          </a:xfrm>
          <a:prstGeom prst="flowChartManualInpu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3228" y="4125694"/>
            <a:ext cx="2028423" cy="1767262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010262" y="2756420"/>
            <a:ext cx="185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575621" y="2926625"/>
            <a:ext cx="244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8314813" y="3026398"/>
            <a:ext cx="3012206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7941" y="6030196"/>
            <a:ext cx="94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8608" y="6030196"/>
            <a:ext cx="238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6">
            <a:extLst>
              <a:ext uri="{FF2B5EF4-FFF2-40B4-BE49-F238E27FC236}">
                <a16:creationId xmlns:a16="http://schemas.microsoft.com/office/drawing/2014/main" id="{790470A6-BB6A-4790-A9DE-1AB9FB90E7AC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559" y="3500563"/>
            <a:ext cx="6647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9600" dirty="0"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9600" dirty="0"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9022" y="1223510"/>
            <a:ext cx="51010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পাঠ:</a:t>
            </a:r>
          </a:p>
        </p:txBody>
      </p:sp>
      <p:sp>
        <p:nvSpPr>
          <p:cNvPr id="4" name="Frame 6">
            <a:extLst>
              <a:ext uri="{FF2B5EF4-FFF2-40B4-BE49-F238E27FC236}">
                <a16:creationId xmlns:a16="http://schemas.microsoft.com/office/drawing/2014/main" id="{A70A63CB-3273-4631-9BFB-D4ADD6BA8E7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384" y="2750779"/>
            <a:ext cx="10007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416" y="1461689"/>
            <a:ext cx="7431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শিক্ষাথীরা ---</a:t>
            </a:r>
          </a:p>
        </p:txBody>
      </p:sp>
      <p:sp>
        <p:nvSpPr>
          <p:cNvPr id="4" name="Frame 6">
            <a:extLst>
              <a:ext uri="{FF2B5EF4-FFF2-40B4-BE49-F238E27FC236}">
                <a16:creationId xmlns:a16="http://schemas.microsoft.com/office/drawing/2014/main" id="{9E94388B-41F3-4B4F-B56F-2215DC62B7B7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181" y="1232654"/>
            <a:ext cx="7026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চতুর্ভূজের সংজ্ঞা বলতে পারবে 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7473" y="2206239"/>
            <a:ext cx="7830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চার বাহু দ্বারা আবদ্ধ চিত্রকে চতুর্ভূজ বলে</a:t>
            </a:r>
            <a:r>
              <a:rPr lang="bn-IN" sz="4000"/>
              <a:t>।</a:t>
            </a:r>
            <a:endParaRPr lang="en-US" sz="480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6352" y="3877056"/>
            <a:ext cx="36576" cy="1984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34640" y="3657600"/>
            <a:ext cx="3145536" cy="219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2928" y="5861304"/>
            <a:ext cx="31638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61888" y="3601289"/>
            <a:ext cx="36576" cy="2260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02726" y="347874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6457" y="5610506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73898" y="5576054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8464" y="321713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12" name="Frame 6">
            <a:extLst>
              <a:ext uri="{FF2B5EF4-FFF2-40B4-BE49-F238E27FC236}">
                <a16:creationId xmlns:a16="http://schemas.microsoft.com/office/drawing/2014/main" id="{DCAF239B-B074-4CA9-AF6A-5A9EE8612062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/>
              <p:cNvSpPr txBox="1"/>
              <p:nvPr/>
            </p:nvSpPr>
            <p:spPr>
              <a:xfrm>
                <a:off x="964397" y="4254805"/>
                <a:ext cx="93855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৯০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97" y="4254805"/>
                <a:ext cx="9385551" cy="830997"/>
              </a:xfrm>
              <a:prstGeom prst="rect">
                <a:avLst/>
              </a:prstGeom>
              <a:blipFill>
                <a:blip r:embed="rId2"/>
                <a:stretch>
                  <a:fillRect l="-2662" t="-19118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53347" y="1398068"/>
            <a:ext cx="2082082" cy="1867437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1"/>
          <p:cNvSpPr txBox="1"/>
          <p:nvPr/>
        </p:nvSpPr>
        <p:spPr>
          <a:xfrm>
            <a:off x="3072178" y="2126363"/>
            <a:ext cx="116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3"/>
              <p:cNvSpPr txBox="1"/>
              <p:nvPr/>
            </p:nvSpPr>
            <p:spPr>
              <a:xfrm>
                <a:off x="4428648" y="2830886"/>
                <a:ext cx="6503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/>
                  <a:t>৯০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8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48" y="2830886"/>
                <a:ext cx="65031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34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6"/>
              <p:cNvSpPr txBox="1"/>
              <p:nvPr/>
            </p:nvSpPr>
            <p:spPr>
              <a:xfrm>
                <a:off x="4339986" y="1410330"/>
                <a:ext cx="8538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/>
                  <a:t>৯০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9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86" y="1410330"/>
                <a:ext cx="85380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857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210771" y="444656"/>
            <a:ext cx="2369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বর্গ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0104" y="767474"/>
            <a:ext cx="74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27040" y="3254380"/>
            <a:ext cx="74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8075" y="2240958"/>
            <a:ext cx="74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0180" y="5268227"/>
            <a:ext cx="6417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বর্গের প্রতিটি বাহু সমান হবে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3"/>
              <p:cNvSpPr txBox="1"/>
              <p:nvPr/>
            </p:nvSpPr>
            <p:spPr>
              <a:xfrm>
                <a:off x="5804568" y="2854270"/>
                <a:ext cx="644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/>
                  <a:t>৯০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1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8" y="2854270"/>
                <a:ext cx="64422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9434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3"/>
              <p:cNvSpPr txBox="1"/>
              <p:nvPr/>
            </p:nvSpPr>
            <p:spPr>
              <a:xfrm>
                <a:off x="5718823" y="1437690"/>
                <a:ext cx="6533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/>
                  <a:t>৯০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17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823" y="1437690"/>
                <a:ext cx="65337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9346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ame 6">
            <a:extLst>
              <a:ext uri="{FF2B5EF4-FFF2-40B4-BE49-F238E27FC236}">
                <a16:creationId xmlns:a16="http://schemas.microsoft.com/office/drawing/2014/main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186" y="1077206"/>
            <a:ext cx="48606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96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9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6742" y="3730752"/>
                <a:ext cx="11622092" cy="1746504"/>
              </a:xfrm>
              <a:prstGeom prst="rect">
                <a:avLst/>
              </a:prstGeom>
            </p:spPr>
            <p:txBody>
              <a:bodyPr wrap="none">
                <a:prstTxWarp prst="textStop">
                  <a:avLst/>
                </a:prstTxWarp>
                <a:spAutoFit/>
              </a:bodyPr>
              <a:lstStyle/>
              <a:p>
                <a:r>
                  <a:rPr lang="en-US" sz="60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রুলার কম্পাসের সাহায্যে ৯০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600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অংকন কর ।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42" y="3730752"/>
                <a:ext cx="11622092" cy="1746504"/>
              </a:xfrm>
              <a:prstGeom prst="rect">
                <a:avLst/>
              </a:prstGeom>
              <a:blipFill rotWithShape="0">
                <a:blip r:embed="rId2"/>
                <a:stretch>
                  <a:fillRect l="-262" t="-1394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6">
            <a:extLst>
              <a:ext uri="{FF2B5EF4-FFF2-40B4-BE49-F238E27FC236}">
                <a16:creationId xmlns:a16="http://schemas.microsoft.com/office/drawing/2014/main" id="{B9FF7A9B-5E88-49E3-BA55-F3FE855AD6BE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3F4248F-6DD1-4B83-B67A-95498A08734F}"/>
              </a:ext>
            </a:extLst>
          </p:cNvPr>
          <p:cNvSpPr/>
          <p:nvPr/>
        </p:nvSpPr>
        <p:spPr>
          <a:xfrm>
            <a:off x="5052395" y="3732049"/>
            <a:ext cx="2416602" cy="270467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B57B4E-E997-4110-813F-216406722F11}"/>
              </a:ext>
            </a:extLst>
          </p:cNvPr>
          <p:cNvSpPr/>
          <p:nvPr/>
        </p:nvSpPr>
        <p:spPr>
          <a:xfrm>
            <a:off x="638543" y="607151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বর্গ অংকন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3E9014-4E25-4D71-A048-F39FEFCA99AF}"/>
              </a:ext>
            </a:extLst>
          </p:cNvPr>
          <p:cNvSpPr/>
          <p:nvPr/>
        </p:nvSpPr>
        <p:spPr>
          <a:xfrm>
            <a:off x="1832953" y="6216508"/>
            <a:ext cx="7706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যেকোন রশ্মি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কেটে নিই।</a:t>
            </a:r>
            <a:endParaRPr lang="en-US" sz="32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246444-A4F6-4B8E-9B67-F84E3EE1D2C8}"/>
              </a:ext>
            </a:extLst>
          </p:cNvPr>
          <p:cNvCxnSpPr/>
          <p:nvPr/>
        </p:nvCxnSpPr>
        <p:spPr>
          <a:xfrm>
            <a:off x="927652" y="1683026"/>
            <a:ext cx="33679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A1E796-F07A-461C-ADE7-7868EF876469}"/>
              </a:ext>
            </a:extLst>
          </p:cNvPr>
          <p:cNvSpPr txBox="1"/>
          <p:nvPr/>
        </p:nvSpPr>
        <p:spPr>
          <a:xfrm>
            <a:off x="2121281" y="1683026"/>
            <a:ext cx="49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E78769-BEC1-4B1E-A303-F0EBB2C5FF07}"/>
              </a:ext>
            </a:extLst>
          </p:cNvPr>
          <p:cNvSpPr txBox="1"/>
          <p:nvPr/>
        </p:nvSpPr>
        <p:spPr>
          <a:xfrm>
            <a:off x="5404761" y="511847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855277-0A81-4B34-9281-9DD99663EDB4}"/>
              </a:ext>
            </a:extLst>
          </p:cNvPr>
          <p:cNvSpPr txBox="1"/>
          <p:nvPr/>
        </p:nvSpPr>
        <p:spPr>
          <a:xfrm>
            <a:off x="10292999" y="5152757"/>
            <a:ext cx="4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B6A4D8-1656-4764-BC9C-B4FA7C6369B8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5731120" y="5118477"/>
            <a:ext cx="4795852" cy="1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BB60E8C8-F107-499D-B3B5-0BF7F98E6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-28938" y="1726417"/>
            <a:ext cx="4636483" cy="3622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77683-9D0D-4698-A543-951AB0FBD1A3}"/>
              </a:ext>
            </a:extLst>
          </p:cNvPr>
          <p:cNvSpPr txBox="1"/>
          <p:nvPr/>
        </p:nvSpPr>
        <p:spPr>
          <a:xfrm>
            <a:off x="9035039" y="5118477"/>
            <a:ext cx="5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7B9EB-7942-432B-8CA1-276F301EEEE6}"/>
              </a:ext>
            </a:extLst>
          </p:cNvPr>
          <p:cNvSpPr txBox="1"/>
          <p:nvPr/>
        </p:nvSpPr>
        <p:spPr>
          <a:xfrm>
            <a:off x="7302488" y="5111343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EABA6BF-9145-40D8-B706-E1994317515B}"/>
              </a:ext>
            </a:extLst>
          </p:cNvPr>
          <p:cNvSpPr/>
          <p:nvPr/>
        </p:nvSpPr>
        <p:spPr>
          <a:xfrm rot="2412625">
            <a:off x="8470290" y="4691922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3449 L 0.45247 -0.038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" grpId="0"/>
      <p:bldP spid="4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375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Bizly</dc:creator>
  <cp:lastModifiedBy>Pallab Paroi</cp:lastModifiedBy>
  <cp:revision>150</cp:revision>
  <dcterms:created xsi:type="dcterms:W3CDTF">2019-09-13T13:39:33Z</dcterms:created>
  <dcterms:modified xsi:type="dcterms:W3CDTF">2019-10-22T13:05:20Z</dcterms:modified>
</cp:coreProperties>
</file>