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pona Begum" initials="kB" lastIdx="1" clrIdx="0">
    <p:extLst>
      <p:ext uri="{19B8F6BF-5375-455C-9EA6-DF929625EA0E}">
        <p15:presenceInfo xmlns:p15="http://schemas.microsoft.com/office/powerpoint/2012/main" userId="d96bf996ee3c27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0T23:12:44.044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25084-0587-4D66-9769-696F84A4D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6415A-0638-4F41-AACA-98DC70F1D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4978B-949C-4FB1-BA6B-AF202907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AA6FD-6FDE-459D-8743-222C9793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52E3F-383C-497E-88B1-5CC086DD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9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71F3-4EFC-4236-B39C-92D8DE29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FBCDB-7060-4EA6-AB02-CF1F46FE6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0918C-D406-47DC-AE1D-8CEFE421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79C80-C1F3-495E-9693-55A565AF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5E48C-133E-4DBB-BB14-FCED3B0A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8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471F34-24C6-44E6-A92D-1304CE296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4DC2C-0B12-4C3E-8EDA-2515735D1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B36D4-CEF3-456A-8C5D-277A6F0F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17451-3139-4FCC-B230-CD3DFECA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DFB1D-617A-4910-96E9-03327156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8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49C3-9637-498B-A6D7-F11EB45B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600A8-8DFB-4213-8901-CF4B7AD98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09CD7-C74C-47FF-A898-A48A3801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02ADE-A40E-430A-A2FC-5C1A1BD5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2C3C9-A007-4E19-82A4-9E1A687C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5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B1E0-9E5D-4B6F-B4EE-7DBB9ABF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F0988-C587-436C-A86F-063C3422A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69632-C627-4A7A-B673-17D3C8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89D9-82B1-464D-9F29-924FE9CC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0073C-0343-4B8D-B050-0F2CE6AF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2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2C7-7426-4327-B051-68319079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BAF1-A382-4F9F-9607-9DC8E3500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F84D8-921A-4886-8901-6973D650F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72425-2F7B-4CA7-9AAF-9B8BB9F73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89FA2-B5C9-41EC-8ED0-3C65D5847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33182-1F26-48B6-8B36-320C4329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3B83-886A-4AE4-8ECF-3D30359CB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1E70-C8D4-41EA-B758-46C956F10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2361C-AB1C-47E1-9BA5-9AB18EBE0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3CD9B-FD82-4BBA-ABBB-0EAF1569E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AF350-A25F-4253-B39A-98C929890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3FFA3C-5B3B-4956-A315-87B77651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C3DD8-FBE6-4AB2-AE4C-40EFF393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B46AC-F673-452B-BE0E-8E33CD26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4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1A21-5348-4BB7-998F-FA07320E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97059-4A4D-4803-8449-32746E20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9E701-F91E-433A-962C-C7B2B2B6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85F1E7-63A0-4D9A-9A46-CA52B82C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44D89-9C5C-454C-92B9-A3A6D907C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92BB5-6F29-43D8-8E93-BB2B3CB2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43078-2543-4924-8610-8FED4557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63AD7-9F73-4B17-8A91-9E5F95406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7296A-EA6E-4C59-8F54-480A0FD3E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D2898-CFCD-4DDA-9428-4F6756533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2B554-1FCE-4824-80A0-8FF4D9DF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5AE80-E1A2-46BE-BF0C-42A60C1C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0B0BD-5453-427C-972C-F39811750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6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5E98-E391-4947-8A41-244C14757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EEF64-FF60-4A7A-97D2-4F2F78354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3FC95-31D7-473F-ACAE-16974F428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43575-D59E-41A0-9627-2582221D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099DC-45A8-4DF5-9105-4CB29448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A154E-42D9-45EA-B40B-69DF2828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0000">
              <a:srgbClr val="F7F7F7"/>
            </a:gs>
            <a:gs pos="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F099C-EE9B-4622-87ED-C027ED1A5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D7B9A-E1FC-441C-8447-7DAE1B59E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2C59-8CFF-4D4C-AAC4-D14EA2DEE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473B-E101-41D9-90DE-4589E580A89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7211B-864A-4CC1-B534-C3D6674E8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F5167-ABFB-4754-B60B-EBF2C5E73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FC52-074B-440C-9F38-D87820901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4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fif"/><Relationship Id="rId3" Type="http://schemas.openxmlformats.org/officeDocument/2006/relationships/image" Target="../media/image12.jfif"/><Relationship Id="rId7" Type="http://schemas.openxmlformats.org/officeDocument/2006/relationships/image" Target="../media/image16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alphaModFix amt="18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68A952-A630-4147-AB1F-71D58E1335A4}"/>
              </a:ext>
            </a:extLst>
          </p:cNvPr>
          <p:cNvSpPr txBox="1"/>
          <p:nvPr/>
        </p:nvSpPr>
        <p:spPr>
          <a:xfrm>
            <a:off x="2586111" y="2096087"/>
            <a:ext cx="7019778" cy="133291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ln w="0"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96C254-B6AA-4668-8E6A-4D0171350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580" y="1359688"/>
            <a:ext cx="5920593" cy="46343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1D6428-0F30-4855-9723-3D70FB6B3EF4}"/>
              </a:ext>
            </a:extLst>
          </p:cNvPr>
          <p:cNvSpPr txBox="1"/>
          <p:nvPr/>
        </p:nvSpPr>
        <p:spPr>
          <a:xfrm>
            <a:off x="4714753" y="1067300"/>
            <a:ext cx="1927273" cy="5847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মডেম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E855B6-1CCE-45FF-89C0-7B0CDF4BCA38}"/>
              </a:ext>
            </a:extLst>
          </p:cNvPr>
          <p:cNvSpPr txBox="1"/>
          <p:nvPr/>
        </p:nvSpPr>
        <p:spPr>
          <a:xfrm>
            <a:off x="1910861" y="5140794"/>
            <a:ext cx="8370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সাথে টেলিফোনের নেটওয়ার্ক জুড়ে দেয়ার জন্য মডেম ব্যবহার করা হয়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86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DBF0B9-3701-4057-BBA0-3030DD7DB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48" y="2155589"/>
            <a:ext cx="4605628" cy="25468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564909-C546-4DB4-ACD5-CE852B05B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965" y="2155589"/>
            <a:ext cx="4605629" cy="2546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2DEC11-8CDF-4E0F-BDF8-115CF30A07CF}"/>
              </a:ext>
            </a:extLst>
          </p:cNvPr>
          <p:cNvSpPr txBox="1"/>
          <p:nvPr/>
        </p:nvSpPr>
        <p:spPr>
          <a:xfrm>
            <a:off x="3856796" y="606697"/>
            <a:ext cx="310896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স্যাটেলা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578379-D312-4F14-8B2C-9C150BF31351}"/>
              </a:ext>
            </a:extLst>
          </p:cNvPr>
          <p:cNvSpPr txBox="1"/>
          <p:nvPr/>
        </p:nvSpPr>
        <p:spPr>
          <a:xfrm>
            <a:off x="1608406" y="5728083"/>
            <a:ext cx="897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্ঠে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05474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9B4C53-6F0B-455C-BCC1-6FD634655B1B}"/>
              </a:ext>
            </a:extLst>
          </p:cNvPr>
          <p:cNvSpPr txBox="1"/>
          <p:nvPr/>
        </p:nvSpPr>
        <p:spPr>
          <a:xfrm>
            <a:off x="772135" y="588573"/>
            <a:ext cx="2325026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0A5E53-F736-46A7-9380-EC200D8C5457}"/>
              </a:ext>
            </a:extLst>
          </p:cNvPr>
          <p:cNvSpPr txBox="1"/>
          <p:nvPr/>
        </p:nvSpPr>
        <p:spPr>
          <a:xfrm>
            <a:off x="1517951" y="3565707"/>
            <a:ext cx="984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স্যাটেলাইটের মাধ্যমে কিভাবে পৃথিবীর এক প্রান্ত থেকে অন্য প্রান্তে তথ্য স্থান্তর করা যায়?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3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436A26-A2B1-4141-A558-5D5082C7A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00" y="1013349"/>
            <a:ext cx="5500467" cy="35467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06151C-56EF-40BA-AF22-5FF410CDF63D}"/>
              </a:ext>
            </a:extLst>
          </p:cNvPr>
          <p:cNvSpPr txBox="1"/>
          <p:nvPr/>
        </p:nvSpPr>
        <p:spPr>
          <a:xfrm>
            <a:off x="4395473" y="437006"/>
            <a:ext cx="2208627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71F259-3536-432D-8F69-1B04EE3D5907}"/>
              </a:ext>
            </a:extLst>
          </p:cNvPr>
          <p:cNvSpPr txBox="1"/>
          <p:nvPr/>
        </p:nvSpPr>
        <p:spPr>
          <a:xfrm>
            <a:off x="4512040" y="4720952"/>
            <a:ext cx="6086006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কাঁচের তৈরি অত্যন্ত সরু তার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EC3043-6348-4650-BF49-E6A7F5580D5C}"/>
              </a:ext>
            </a:extLst>
          </p:cNvPr>
          <p:cNvSpPr txBox="1"/>
          <p:nvPr/>
        </p:nvSpPr>
        <p:spPr>
          <a:xfrm>
            <a:off x="4512039" y="5965972"/>
            <a:ext cx="5764881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এর মধ্য দিয়ে আলোক সংকেতে তথ্য পাঠানো হয়।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3605E-5F21-4112-8775-99EBD2A2C4A1}"/>
              </a:ext>
            </a:extLst>
          </p:cNvPr>
          <p:cNvSpPr txBox="1"/>
          <p:nvPr/>
        </p:nvSpPr>
        <p:spPr>
          <a:xfrm>
            <a:off x="4512039" y="5343462"/>
            <a:ext cx="6203618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অত্যন্ত দ্রুত গতির তার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07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FB7202-6483-4EF7-A04C-313D28D4DA87}"/>
              </a:ext>
            </a:extLst>
          </p:cNvPr>
          <p:cNvSpPr txBox="1"/>
          <p:nvPr/>
        </p:nvSpPr>
        <p:spPr>
          <a:xfrm>
            <a:off x="540148" y="643013"/>
            <a:ext cx="1701606" cy="72367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0A9E2-E39E-4B2A-8A79-7092F190E75C}"/>
              </a:ext>
            </a:extLst>
          </p:cNvPr>
          <p:cNvSpPr txBox="1"/>
          <p:nvPr/>
        </p:nvSpPr>
        <p:spPr>
          <a:xfrm>
            <a:off x="2411857" y="3374651"/>
            <a:ext cx="447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৩. স্যাটেলাইট প্রযুক্তি বলতে কি বুঝায়?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D9D84-BF8F-48CE-BA46-11BBA0460A69}"/>
              </a:ext>
            </a:extLst>
          </p:cNvPr>
          <p:cNvSpPr txBox="1"/>
          <p:nvPr/>
        </p:nvSpPr>
        <p:spPr>
          <a:xfrm>
            <a:off x="2411857" y="2178241"/>
            <a:ext cx="447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১. স্মার্টফোনে কিকি করা যায়?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5D4A8-2222-49B3-8DC6-9A61E3441C31}"/>
              </a:ext>
            </a:extLst>
          </p:cNvPr>
          <p:cNvSpPr txBox="1"/>
          <p:nvPr/>
        </p:nvSpPr>
        <p:spPr>
          <a:xfrm>
            <a:off x="2411857" y="2865399"/>
            <a:ext cx="687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২. মোবাইলফোন এখন বেশিরভাগ মানুষের হাতে, কারণ-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36B55-1308-490A-8221-FFE4BE315F7B}"/>
              </a:ext>
            </a:extLst>
          </p:cNvPr>
          <p:cNvSpPr txBox="1"/>
          <p:nvPr/>
        </p:nvSpPr>
        <p:spPr>
          <a:xfrm>
            <a:off x="2411857" y="4016904"/>
            <a:ext cx="619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৪. আমরা কিসের মাধ্যমে দেশ ও বিদেশের খবর পাই?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E630D3-3287-4525-A791-70614617F188}"/>
              </a:ext>
            </a:extLst>
          </p:cNvPr>
          <p:cNvSpPr txBox="1"/>
          <p:nvPr/>
        </p:nvSpPr>
        <p:spPr>
          <a:xfrm>
            <a:off x="2361890" y="4645189"/>
            <a:ext cx="447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৫. অপটিক্যাল ফাইবার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9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B2296B-C3C7-427B-870D-07051FD062DA}"/>
              </a:ext>
            </a:extLst>
          </p:cNvPr>
          <p:cNvSpPr txBox="1"/>
          <p:nvPr/>
        </p:nvSpPr>
        <p:spPr>
          <a:xfrm>
            <a:off x="1024829" y="844743"/>
            <a:ext cx="245579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685708-84B3-4049-A9DE-B59B2282928E}"/>
              </a:ext>
            </a:extLst>
          </p:cNvPr>
          <p:cNvSpPr txBox="1"/>
          <p:nvPr/>
        </p:nvSpPr>
        <p:spPr>
          <a:xfrm>
            <a:off x="1839464" y="2644170"/>
            <a:ext cx="9221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অপটিক্যাল ফাইবার, মোডেম, কম্পিউটার ব্যবহার করে কীভাবে একটা কম্পিউটার থেক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অন্য কম্পিউটারে তথ্য পাঠানো যায় তার একটি ছবি এঁকে আনবে।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1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3DA593-BEAA-4404-9D28-399AFD8FFD80}"/>
              </a:ext>
            </a:extLst>
          </p:cNvPr>
          <p:cNvSpPr txBox="1"/>
          <p:nvPr/>
        </p:nvSpPr>
        <p:spPr>
          <a:xfrm>
            <a:off x="2363373" y="2402058"/>
            <a:ext cx="6105379" cy="1026942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BC0E47E-20DE-40CC-84BC-B2AE9097E052}"/>
              </a:ext>
            </a:extLst>
          </p:cNvPr>
          <p:cNvGrpSpPr/>
          <p:nvPr/>
        </p:nvGrpSpPr>
        <p:grpSpPr>
          <a:xfrm>
            <a:off x="21102" y="6147582"/>
            <a:ext cx="12164743" cy="626014"/>
            <a:chOff x="21102" y="5317581"/>
            <a:chExt cx="12164743" cy="145601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BD204F7-DA68-42E2-BDCD-04DEC3AF1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2" y="5331655"/>
              <a:ext cx="1070903" cy="1427871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28E229-567A-4F5D-A09C-BBB725AA1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05" y="5331654"/>
              <a:ext cx="1070903" cy="142787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E49338E-3540-439C-836B-8726213B18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2908" y="5331653"/>
              <a:ext cx="1070903" cy="142787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13B30CD-C82A-4E8C-8CD1-7A00D3950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811" y="5345720"/>
              <a:ext cx="1070903" cy="1427871"/>
            </a:xfrm>
            <a:prstGeom prst="rect">
              <a:avLst/>
            </a:prstGeom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9975643-BBFA-4C9F-9B8E-99DD8186049A}"/>
                </a:ext>
              </a:extLst>
            </p:cNvPr>
            <p:cNvGrpSpPr/>
            <p:nvPr/>
          </p:nvGrpSpPr>
          <p:grpSpPr>
            <a:xfrm>
              <a:off x="7933300" y="5331653"/>
              <a:ext cx="4252545" cy="1441943"/>
              <a:chOff x="7918353" y="5416057"/>
              <a:chExt cx="4252545" cy="1441943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3232A52-18AB-4D58-B95A-3840A00563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353" y="5430129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FED95269-A415-45ED-B4A8-4602D58D73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58189" y="5416057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08409F3-36ED-4A03-AC22-7BCABD01A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092" y="5416058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0158FE76-1E94-44DB-A902-B70A01628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99995" y="5416059"/>
                <a:ext cx="1070903" cy="1427871"/>
              </a:xfrm>
              <a:prstGeom prst="rect">
                <a:avLst/>
              </a:prstGeom>
            </p:spPr>
          </p:pic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13DA2BC-F297-4026-BA25-1051AAB31491}"/>
                </a:ext>
              </a:extLst>
            </p:cNvPr>
            <p:cNvGrpSpPr/>
            <p:nvPr/>
          </p:nvGrpSpPr>
          <p:grpSpPr>
            <a:xfrm>
              <a:off x="4216207" y="5317581"/>
              <a:ext cx="4252545" cy="1441943"/>
              <a:chOff x="7918353" y="5416057"/>
              <a:chExt cx="4252545" cy="1441943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3F4D4F8-6708-4791-8E0E-A3C282A062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353" y="5430129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0F9EB6F-3685-404B-AA20-B161B365E6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58189" y="5416057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5DFF78C7-F4FD-4A97-A6D3-D14E7988B5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092" y="5416058"/>
                <a:ext cx="1070903" cy="1427871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AAFB1D03-2C1E-45E4-B7F8-310E6A514C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99995" y="5416059"/>
                <a:ext cx="1070903" cy="142787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99384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4000">
              <a:srgbClr val="F7F7F7"/>
            </a:gs>
            <a:gs pos="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D4252C-5EE5-4C72-8D93-2F44B758117C}"/>
              </a:ext>
            </a:extLst>
          </p:cNvPr>
          <p:cNvSpPr txBox="1"/>
          <p:nvPr/>
        </p:nvSpPr>
        <p:spPr>
          <a:xfrm>
            <a:off x="3277772" y="675248"/>
            <a:ext cx="4783016" cy="80185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933A75-DA4E-495E-A370-CF30112D08B2}"/>
              </a:ext>
            </a:extLst>
          </p:cNvPr>
          <p:cNvSpPr txBox="1"/>
          <p:nvPr/>
        </p:nvSpPr>
        <p:spPr>
          <a:xfrm>
            <a:off x="7980862" y="3348110"/>
            <a:ext cx="371387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বিষয়: তথ্য ও যোগাযোগ প্রযুক্তি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শ্রেণি: ষষ্ঠ 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ব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য়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পাঠ: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০৯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2800" dirty="0"/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81AA91-D735-44EF-AFBE-143D778D9135}"/>
              </a:ext>
            </a:extLst>
          </p:cNvPr>
          <p:cNvSpPr txBox="1"/>
          <p:nvPr/>
        </p:nvSpPr>
        <p:spPr>
          <a:xfrm>
            <a:off x="675250" y="3348110"/>
            <a:ext cx="5795888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মোছা: কল্পনা বেগম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পীরগাছা জে, এন সরকারি মডেল উচ্চ বিদ্যালয়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০১৭৫১৯২১৪২০</a:t>
            </a:r>
          </a:p>
          <a:p>
            <a:r>
              <a:rPr lang="en-US" sz="2400" dirty="0">
                <a:latin typeface="Modern No. 20" panose="02070704070505020303" pitchFamily="18" charset="0"/>
                <a:cs typeface="Times New Roman" panose="02020603050405020304" pitchFamily="18" charset="0"/>
              </a:rPr>
              <a:t>G</a:t>
            </a:r>
            <a:r>
              <a:rPr lang="bn-BD" sz="2400" dirty="0">
                <a:latin typeface="Modern No. 20" panose="02070704070505020303" pitchFamily="18" charset="0"/>
                <a:cs typeface="NikoshBAN" panose="02000000000000000000" pitchFamily="2" charset="0"/>
              </a:rPr>
              <a:t>mail. </a:t>
            </a:r>
            <a:r>
              <a:rPr lang="bn-BD" sz="2400" dirty="0">
                <a:latin typeface="+mj-lt"/>
                <a:cs typeface="NikoshBAN" panose="02000000000000000000" pitchFamily="2" charset="0"/>
              </a:rPr>
              <a:t>kalponaalam</a:t>
            </a:r>
            <a:r>
              <a:rPr lang="en-US" sz="2400" dirty="0">
                <a:latin typeface="+mj-lt"/>
                <a:ea typeface="MingLiU_HKSCS-ExtB" panose="02020500000000000000" pitchFamily="18" charset="-120"/>
                <a:cs typeface="NikoshBAN" panose="02000000000000000000" pitchFamily="2" charset="0"/>
              </a:rPr>
              <a:t>12</a:t>
            </a:r>
            <a:r>
              <a:rPr lang="bn-BD" sz="2400" dirty="0">
                <a:latin typeface="+mj-lt"/>
                <a:cs typeface="NikoshBAN" panose="02000000000000000000" pitchFamily="2" charset="0"/>
              </a:rPr>
              <a:t>@gmail.com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A5AAD4-C11C-465C-B7B8-0FC4528B3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049" y="1444021"/>
            <a:ext cx="1758926" cy="1758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A09B91-4B27-40AF-BDDE-35F98FEA24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t="6619" r="9269" b="4374"/>
          <a:stretch/>
        </p:blipFill>
        <p:spPr>
          <a:xfrm>
            <a:off x="8958335" y="1397544"/>
            <a:ext cx="1758926" cy="1704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97D19C-3E38-48BB-B87E-42B608E79976}"/>
              </a:ext>
            </a:extLst>
          </p:cNvPr>
          <p:cNvCxnSpPr/>
          <p:nvPr/>
        </p:nvCxnSpPr>
        <p:spPr>
          <a:xfrm>
            <a:off x="3967089" y="1772529"/>
            <a:ext cx="6119446" cy="4867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08A9A8-3ECF-42C6-9572-48C031D122CA}"/>
              </a:ext>
            </a:extLst>
          </p:cNvPr>
          <p:cNvCxnSpPr>
            <a:cxnSpLocks/>
          </p:cNvCxnSpPr>
          <p:nvPr/>
        </p:nvCxnSpPr>
        <p:spPr>
          <a:xfrm>
            <a:off x="4276578" y="2250031"/>
            <a:ext cx="4825219" cy="3932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8BFAD2-78AA-4A42-A522-A67762978555}"/>
              </a:ext>
            </a:extLst>
          </p:cNvPr>
          <p:cNvCxnSpPr>
            <a:cxnSpLocks/>
          </p:cNvCxnSpPr>
          <p:nvPr/>
        </p:nvCxnSpPr>
        <p:spPr>
          <a:xfrm>
            <a:off x="4614202" y="1954609"/>
            <a:ext cx="4825219" cy="3932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823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E4F555-489B-4BF4-A45A-CFD3E447A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223" y="1681747"/>
            <a:ext cx="2658792" cy="22180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8043BE-45CC-4143-902D-58E265F2E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435" y="1644050"/>
            <a:ext cx="2658791" cy="22180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58179A-4626-4F47-9724-5E26A7E0FA26}"/>
              </a:ext>
            </a:extLst>
          </p:cNvPr>
          <p:cNvSpPr txBox="1"/>
          <p:nvPr/>
        </p:nvSpPr>
        <p:spPr>
          <a:xfrm>
            <a:off x="1329397" y="4158596"/>
            <a:ext cx="2623626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লো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41D5F1-D580-4F58-8A77-DCCEE2026ED6}"/>
              </a:ext>
            </a:extLst>
          </p:cNvPr>
          <p:cNvSpPr txBox="1"/>
          <p:nvPr/>
        </p:nvSpPr>
        <p:spPr>
          <a:xfrm>
            <a:off x="1329397" y="4132829"/>
            <a:ext cx="2658793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0D3CACC-E6A1-403D-8B67-0A48CC581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4" y="1678731"/>
            <a:ext cx="2743062" cy="221802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081E8FD-9A11-427F-8D72-5BD9FA1E0319}"/>
              </a:ext>
            </a:extLst>
          </p:cNvPr>
          <p:cNvSpPr txBox="1"/>
          <p:nvPr/>
        </p:nvSpPr>
        <p:spPr>
          <a:xfrm>
            <a:off x="4895556" y="4134551"/>
            <a:ext cx="2658793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842120-04C4-48BF-8DDB-92875C9D9E77}"/>
              </a:ext>
            </a:extLst>
          </p:cNvPr>
          <p:cNvSpPr txBox="1"/>
          <p:nvPr/>
        </p:nvSpPr>
        <p:spPr>
          <a:xfrm>
            <a:off x="4783400" y="4161595"/>
            <a:ext cx="1551752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82C960-856E-47E8-A085-5988605C037B}"/>
              </a:ext>
            </a:extLst>
          </p:cNvPr>
          <p:cNvSpPr txBox="1"/>
          <p:nvPr/>
        </p:nvSpPr>
        <p:spPr>
          <a:xfrm>
            <a:off x="9233291" y="3808460"/>
            <a:ext cx="2658793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B7B5F6-DF12-4E14-B214-B2DB557826D2}"/>
              </a:ext>
            </a:extLst>
          </p:cNvPr>
          <p:cNvSpPr txBox="1"/>
          <p:nvPr/>
        </p:nvSpPr>
        <p:spPr>
          <a:xfrm>
            <a:off x="9017219" y="3771173"/>
            <a:ext cx="2658793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মোডেম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02D20C-2F8A-4AE3-8117-58068F3DA740}"/>
              </a:ext>
            </a:extLst>
          </p:cNvPr>
          <p:cNvSpPr txBox="1"/>
          <p:nvPr/>
        </p:nvSpPr>
        <p:spPr>
          <a:xfrm>
            <a:off x="2377440" y="633047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যন্ত্রপাতির সাথে পরিচয় হই।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76CE09-3B3D-4DD6-A6A5-2A76CCAA2790}"/>
              </a:ext>
            </a:extLst>
          </p:cNvPr>
          <p:cNvSpPr txBox="1"/>
          <p:nvPr/>
        </p:nvSpPr>
        <p:spPr>
          <a:xfrm>
            <a:off x="4598223" y="5355872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</p:spTree>
    <p:extLst>
      <p:ext uri="{BB962C8B-B14F-4D97-AF65-F5344CB8AC3E}">
        <p14:creationId xmlns:p14="http://schemas.microsoft.com/office/powerpoint/2010/main" val="4131595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0D13B-1F25-4F1A-9486-51492657B05C}"/>
              </a:ext>
            </a:extLst>
          </p:cNvPr>
          <p:cNvSpPr txBox="1"/>
          <p:nvPr/>
        </p:nvSpPr>
        <p:spPr>
          <a:xfrm>
            <a:off x="1017638" y="2787445"/>
            <a:ext cx="9438967" cy="1873045"/>
          </a:xfrm>
          <a:prstGeom prst="rect">
            <a:avLst/>
          </a:prstGeom>
          <a:gradFill>
            <a:gsLst>
              <a:gs pos="90000">
                <a:srgbClr val="F7F7F7"/>
              </a:gs>
              <a:gs pos="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prstTxWarp prst="textPlain">
              <a:avLst/>
            </a:prstTxWarp>
            <a:spAutoFit/>
            <a:scene3d>
              <a:camera prst="perspectiveAbove"/>
              <a:lightRig rig="threePt" dir="t"/>
            </a:scene3d>
          </a:bodyPr>
          <a:lstStyle/>
          <a:p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য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 err="1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ক্তির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dirty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endParaRPr lang="en-US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385256-7DF7-43C8-B956-596A7A68F9C1}"/>
              </a:ext>
            </a:extLst>
          </p:cNvPr>
          <p:cNvSpPr txBox="1"/>
          <p:nvPr/>
        </p:nvSpPr>
        <p:spPr>
          <a:xfrm>
            <a:off x="759654" y="407963"/>
            <a:ext cx="2475915" cy="49236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CD57CF9-873D-4CAC-AF50-44CE945EDEB5}"/>
              </a:ext>
            </a:extLst>
          </p:cNvPr>
          <p:cNvSpPr/>
          <p:nvPr/>
        </p:nvSpPr>
        <p:spPr>
          <a:xfrm>
            <a:off x="1444417" y="3081127"/>
            <a:ext cx="9809737" cy="1300346"/>
          </a:xfrm>
          <a:custGeom>
            <a:avLst/>
            <a:gdLst>
              <a:gd name="connsiteX0" fmla="*/ 0 w 8483957"/>
              <a:gd name="connsiteY0" fmla="*/ 0 h 1100136"/>
              <a:gd name="connsiteX1" fmla="*/ 7933889 w 8483957"/>
              <a:gd name="connsiteY1" fmla="*/ 0 h 1100136"/>
              <a:gd name="connsiteX2" fmla="*/ 8483957 w 8483957"/>
              <a:gd name="connsiteY2" fmla="*/ 550068 h 1100136"/>
              <a:gd name="connsiteX3" fmla="*/ 7933889 w 8483957"/>
              <a:gd name="connsiteY3" fmla="*/ 1100136 h 1100136"/>
              <a:gd name="connsiteX4" fmla="*/ 0 w 8483957"/>
              <a:gd name="connsiteY4" fmla="*/ 1100136 h 1100136"/>
              <a:gd name="connsiteX5" fmla="*/ 0 w 8483957"/>
              <a:gd name="connsiteY5" fmla="*/ 0 h 110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3957" h="1100136">
                <a:moveTo>
                  <a:pt x="8483957" y="1100135"/>
                </a:moveTo>
                <a:lnTo>
                  <a:pt x="550068" y="1100135"/>
                </a:lnTo>
                <a:lnTo>
                  <a:pt x="0" y="550068"/>
                </a:lnTo>
                <a:lnTo>
                  <a:pt x="550068" y="1"/>
                </a:lnTo>
                <a:lnTo>
                  <a:pt x="8483957" y="1"/>
                </a:lnTo>
                <a:lnTo>
                  <a:pt x="8483957" y="1100135"/>
                </a:lnTo>
                <a:close/>
              </a:path>
            </a:pathLst>
          </a:custGeom>
          <a:solidFill>
            <a:srgbClr val="0070C0"/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0164" tIns="118111" rIns="220472" bIns="118111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স্যাটেলাইটের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মাধ্যমে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পৃথিবীর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প্রান্ত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অন্য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প্রান্তে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তথ্য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স্থান্তর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Wingdings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kern="1200" dirty="0">
                <a:latin typeface="NikoshBAN" pitchFamily="2" charset="0"/>
                <a:cs typeface="NikoshBAN" pitchFamily="2" charset="0"/>
                <a:sym typeface="Wingdings"/>
              </a:rPr>
              <a:t> ব্যাখ্যা করতে পারবে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endParaRPr lang="en-US" sz="3600" kern="12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99E92A-8B26-4FD2-8694-C2347016CF79}"/>
              </a:ext>
            </a:extLst>
          </p:cNvPr>
          <p:cNvSpPr/>
          <p:nvPr/>
        </p:nvSpPr>
        <p:spPr>
          <a:xfrm>
            <a:off x="625510" y="3081129"/>
            <a:ext cx="1272053" cy="1300344"/>
          </a:xfrm>
          <a:prstGeom prst="ellipse">
            <a:avLst/>
          </a:prstGeom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2600971-129D-40BD-B485-D2F10E733DA1}"/>
              </a:ext>
            </a:extLst>
          </p:cNvPr>
          <p:cNvSpPr/>
          <p:nvPr/>
        </p:nvSpPr>
        <p:spPr>
          <a:xfrm>
            <a:off x="1444417" y="4706559"/>
            <a:ext cx="9809737" cy="1300346"/>
          </a:xfrm>
          <a:custGeom>
            <a:avLst/>
            <a:gdLst>
              <a:gd name="connsiteX0" fmla="*/ 0 w 8483957"/>
              <a:gd name="connsiteY0" fmla="*/ 0 h 1100136"/>
              <a:gd name="connsiteX1" fmla="*/ 7933889 w 8483957"/>
              <a:gd name="connsiteY1" fmla="*/ 0 h 1100136"/>
              <a:gd name="connsiteX2" fmla="*/ 8483957 w 8483957"/>
              <a:gd name="connsiteY2" fmla="*/ 550068 h 1100136"/>
              <a:gd name="connsiteX3" fmla="*/ 7933889 w 8483957"/>
              <a:gd name="connsiteY3" fmla="*/ 1100136 h 1100136"/>
              <a:gd name="connsiteX4" fmla="*/ 0 w 8483957"/>
              <a:gd name="connsiteY4" fmla="*/ 1100136 h 1100136"/>
              <a:gd name="connsiteX5" fmla="*/ 0 w 8483957"/>
              <a:gd name="connsiteY5" fmla="*/ 0 h 110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3957" h="1100136">
                <a:moveTo>
                  <a:pt x="8483957" y="1100135"/>
                </a:moveTo>
                <a:lnTo>
                  <a:pt x="550068" y="1100135"/>
                </a:lnTo>
                <a:lnTo>
                  <a:pt x="0" y="550068"/>
                </a:lnTo>
                <a:lnTo>
                  <a:pt x="550068" y="1"/>
                </a:lnTo>
                <a:lnTo>
                  <a:pt x="8483957" y="1"/>
                </a:lnTo>
                <a:lnTo>
                  <a:pt x="8483957" y="1100135"/>
                </a:lnTo>
                <a:close/>
              </a:path>
            </a:pathLst>
          </a:custGeom>
          <a:solidFill>
            <a:srgbClr val="00B050"/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0164" tIns="118111" rIns="220472" bIns="118111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ফাইবারের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bn-BD" sz="3600" kern="1200" dirty="0">
                <a:latin typeface="NikoshBAN" pitchFamily="2" charset="0"/>
                <a:cs typeface="NikoshBAN" pitchFamily="2" charset="0"/>
              </a:rPr>
              <a:t> উল্লেখ করতে পারবে</a:t>
            </a:r>
            <a:r>
              <a:rPr lang="en-US" sz="3600" kern="1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kern="12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94E3ED2-EEB4-452F-A796-C58FF8C105AD}"/>
              </a:ext>
            </a:extLst>
          </p:cNvPr>
          <p:cNvSpPr/>
          <p:nvPr/>
        </p:nvSpPr>
        <p:spPr>
          <a:xfrm>
            <a:off x="759654" y="4706561"/>
            <a:ext cx="1272053" cy="1300344"/>
          </a:xfrm>
          <a:prstGeom prst="ellipse">
            <a:avLst/>
          </a:prstGeom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ABBFE76-6984-445D-8D69-F9A964C1675B}"/>
              </a:ext>
            </a:extLst>
          </p:cNvPr>
          <p:cNvSpPr/>
          <p:nvPr/>
        </p:nvSpPr>
        <p:spPr>
          <a:xfrm>
            <a:off x="1317774" y="1455696"/>
            <a:ext cx="9936380" cy="1300346"/>
          </a:xfrm>
          <a:custGeom>
            <a:avLst/>
            <a:gdLst>
              <a:gd name="connsiteX0" fmla="*/ 0 w 8483957"/>
              <a:gd name="connsiteY0" fmla="*/ 0 h 1100136"/>
              <a:gd name="connsiteX1" fmla="*/ 7933889 w 8483957"/>
              <a:gd name="connsiteY1" fmla="*/ 0 h 1100136"/>
              <a:gd name="connsiteX2" fmla="*/ 8483957 w 8483957"/>
              <a:gd name="connsiteY2" fmla="*/ 550068 h 1100136"/>
              <a:gd name="connsiteX3" fmla="*/ 7933889 w 8483957"/>
              <a:gd name="connsiteY3" fmla="*/ 1100136 h 1100136"/>
              <a:gd name="connsiteX4" fmla="*/ 0 w 8483957"/>
              <a:gd name="connsiteY4" fmla="*/ 1100136 h 1100136"/>
              <a:gd name="connsiteX5" fmla="*/ 0 w 8483957"/>
              <a:gd name="connsiteY5" fmla="*/ 0 h 110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3957" h="1100136">
                <a:moveTo>
                  <a:pt x="8483957" y="1100135"/>
                </a:moveTo>
                <a:lnTo>
                  <a:pt x="550068" y="1100135"/>
                </a:lnTo>
                <a:lnTo>
                  <a:pt x="0" y="550068"/>
                </a:lnTo>
                <a:lnTo>
                  <a:pt x="550068" y="1"/>
                </a:lnTo>
                <a:lnTo>
                  <a:pt x="8483957" y="1"/>
                </a:lnTo>
                <a:lnTo>
                  <a:pt x="8483957" y="1100135"/>
                </a:lnTo>
                <a:close/>
              </a:path>
            </a:pathLst>
          </a:custGeom>
          <a:solidFill>
            <a:srgbClr val="9B07C9"/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0164" tIns="118111" rIns="220472" bIns="118111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 err="1">
                <a:latin typeface="NikoshBAN" pitchFamily="2" charset="0"/>
                <a:cs typeface="NikoshBAN" pitchFamily="2" charset="0"/>
                <a:sym typeface="Wingdings"/>
              </a:rPr>
              <a:t>স্মার্টফোন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kern="1200" dirty="0" err="1">
                <a:latin typeface="NikoshBAN" pitchFamily="2" charset="0"/>
                <a:cs typeface="NikoshBAN" pitchFamily="2" charset="0"/>
                <a:sym typeface="Wingdings"/>
              </a:rPr>
              <a:t>কি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kern="1200" dirty="0" err="1">
                <a:latin typeface="NikoshBAN" pitchFamily="2" charset="0"/>
                <a:cs typeface="NikoshBAN" pitchFamily="2" charset="0"/>
                <a:sym typeface="Wingdings"/>
              </a:rPr>
              <a:t>কাজ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kern="1200" dirty="0" err="1">
                <a:latin typeface="NikoshBAN" pitchFamily="2" charset="0"/>
                <a:cs typeface="NikoshBAN" pitchFamily="2" charset="0"/>
                <a:sym typeface="Wingdings"/>
              </a:rPr>
              <a:t>করে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kern="1200" dirty="0" err="1">
                <a:latin typeface="NikoshBAN" pitchFamily="2" charset="0"/>
                <a:cs typeface="NikoshBAN" pitchFamily="2" charset="0"/>
                <a:sym typeface="Wingdings"/>
              </a:rPr>
              <a:t>তা</a:t>
            </a:r>
            <a:r>
              <a:rPr lang="en-US" sz="3600" kern="1200" dirty="0"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3600" kern="1200" dirty="0">
                <a:latin typeface="NikoshBAN" pitchFamily="2" charset="0"/>
                <a:cs typeface="NikoshBAN" pitchFamily="2" charset="0"/>
                <a:sym typeface="Wingdings"/>
              </a:rPr>
              <a:t>বলতে পারবে।</a:t>
            </a:r>
            <a:endParaRPr lang="en-US" sz="3600" kern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91F097-CA75-41F7-9832-1DBA0BDFA04E}"/>
              </a:ext>
            </a:extLst>
          </p:cNvPr>
          <p:cNvSpPr/>
          <p:nvPr/>
        </p:nvSpPr>
        <p:spPr>
          <a:xfrm>
            <a:off x="625510" y="1455696"/>
            <a:ext cx="1272053" cy="1300344"/>
          </a:xfrm>
          <a:prstGeom prst="ellipse">
            <a:avLst/>
          </a:prstGeom>
          <a:scene3d>
            <a:camera prst="orthographicFront"/>
            <a:lightRig rig="chilly" dir="t"/>
          </a:scene3d>
          <a:sp3d z="12700" extrusionH="12700" prstMaterial="translucentPowder">
            <a:bevelT w="25400" h="6350" prst="softRound"/>
            <a:bevelB w="0" h="0" prst="convex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82252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3BB149-4B3D-4282-9667-91F0F9970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90" y="1463954"/>
            <a:ext cx="2706934" cy="29977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B284E4-F54C-48DC-A105-A0A49DE34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277" y="1321378"/>
            <a:ext cx="2663544" cy="27215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F6850A-ED9B-44FA-92F3-AE726AC46D5F}"/>
              </a:ext>
            </a:extLst>
          </p:cNvPr>
          <p:cNvSpPr txBox="1"/>
          <p:nvPr/>
        </p:nvSpPr>
        <p:spPr>
          <a:xfrm>
            <a:off x="2789506" y="464234"/>
            <a:ext cx="5172808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ুটো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E04328-05E4-4DEB-AA1A-E228C7412633}"/>
              </a:ext>
            </a:extLst>
          </p:cNvPr>
          <p:cNvSpPr txBox="1"/>
          <p:nvPr/>
        </p:nvSpPr>
        <p:spPr>
          <a:xfrm>
            <a:off x="4999599" y="1160101"/>
            <a:ext cx="1885071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কি?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367830-911C-44A3-B1CB-22495231D7BB}"/>
              </a:ext>
            </a:extLst>
          </p:cNvPr>
          <p:cNvSpPr txBox="1"/>
          <p:nvPr/>
        </p:nvSpPr>
        <p:spPr>
          <a:xfrm>
            <a:off x="4095456" y="2732003"/>
            <a:ext cx="3111891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ল্যান্ডফোন দিয়ে কি করা হয়?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0DAADB-C74B-4AD5-AA3B-6991E24F70A4}"/>
              </a:ext>
            </a:extLst>
          </p:cNvPr>
          <p:cNvSpPr txBox="1"/>
          <p:nvPr/>
        </p:nvSpPr>
        <p:spPr>
          <a:xfrm>
            <a:off x="4999597" y="1146210"/>
            <a:ext cx="130360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ল্যান্ডফোন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4968A-1AE2-438E-A72A-80E39D44A4B5}"/>
              </a:ext>
            </a:extLst>
          </p:cNvPr>
          <p:cNvSpPr txBox="1"/>
          <p:nvPr/>
        </p:nvSpPr>
        <p:spPr>
          <a:xfrm>
            <a:off x="4017289" y="2682163"/>
            <a:ext cx="3496993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ল্যান্ডফোন দিয়ে এক জায়গা থেকে অন্য জায়গায় কথা পাঠানো যায়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468033-264B-4CED-9BE4-C7D06C8CBCC8}"/>
              </a:ext>
            </a:extLst>
          </p:cNvPr>
          <p:cNvSpPr txBox="1"/>
          <p:nvPr/>
        </p:nvSpPr>
        <p:spPr>
          <a:xfrm>
            <a:off x="5097858" y="4819238"/>
            <a:ext cx="262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3FC09C-ED65-405F-9968-C04D86072AE6}"/>
              </a:ext>
            </a:extLst>
          </p:cNvPr>
          <p:cNvSpPr txBox="1"/>
          <p:nvPr/>
        </p:nvSpPr>
        <p:spPr>
          <a:xfrm>
            <a:off x="4037276" y="4516454"/>
            <a:ext cx="4176792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কিসের মাধ্যমে সংকেত পাঠানো হতো?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CEB7A1-5DE2-43AD-8CCE-E7ED05B04544}"/>
              </a:ext>
            </a:extLst>
          </p:cNvPr>
          <p:cNvSpPr txBox="1"/>
          <p:nvPr/>
        </p:nvSpPr>
        <p:spPr>
          <a:xfrm>
            <a:off x="4095456" y="4542239"/>
            <a:ext cx="4176792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 তার দিয়ে সংকেত পাঠাত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DE5476-91F4-4CA6-A453-623F5468AF04}"/>
              </a:ext>
            </a:extLst>
          </p:cNvPr>
          <p:cNvSpPr txBox="1"/>
          <p:nvPr/>
        </p:nvSpPr>
        <p:spPr>
          <a:xfrm>
            <a:off x="604911" y="5767754"/>
            <a:ext cx="2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77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A8B67B-07E8-4FAC-85DE-E8162D340021}"/>
              </a:ext>
            </a:extLst>
          </p:cNvPr>
          <p:cNvGrpSpPr/>
          <p:nvPr/>
        </p:nvGrpSpPr>
        <p:grpSpPr>
          <a:xfrm>
            <a:off x="-191908" y="1864652"/>
            <a:ext cx="12268167" cy="2287026"/>
            <a:chOff x="-191908" y="1864652"/>
            <a:chExt cx="12268167" cy="228702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67DDF34-725B-48B9-AF42-F21D1A03C8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1216" y="1962088"/>
              <a:ext cx="3553301" cy="196490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312CBDA-E23A-454D-9290-66860D780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1908" y="2059524"/>
              <a:ext cx="3641675" cy="20921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90FA3B-59B2-411B-94FF-9F9FB09E2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399" y="1864652"/>
              <a:ext cx="3776860" cy="2287026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C21D369-8F2A-432B-9D54-7590022B9E4D}"/>
              </a:ext>
            </a:extLst>
          </p:cNvPr>
          <p:cNvSpPr txBox="1"/>
          <p:nvPr/>
        </p:nvSpPr>
        <p:spPr>
          <a:xfrm>
            <a:off x="1988234" y="604911"/>
            <a:ext cx="5594252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as-IN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D0BE37F-8595-4D32-A16E-4CE510C45176}"/>
              </a:ext>
            </a:extLst>
          </p:cNvPr>
          <p:cNvGrpSpPr/>
          <p:nvPr/>
        </p:nvGrpSpPr>
        <p:grpSpPr>
          <a:xfrm>
            <a:off x="1171026" y="4437784"/>
            <a:ext cx="10460876" cy="988688"/>
            <a:chOff x="1171026" y="4437784"/>
            <a:chExt cx="10460876" cy="9886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669664-AA25-4783-975C-AC30AD482104}"/>
                </a:ext>
              </a:extLst>
            </p:cNvPr>
            <p:cNvSpPr txBox="1"/>
            <p:nvPr/>
          </p:nvSpPr>
          <p:spPr>
            <a:xfrm>
              <a:off x="4587449" y="4437784"/>
              <a:ext cx="25565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ল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ফ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ো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ট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6762453-3000-4212-938E-C1DB4C26A5EF}"/>
                </a:ext>
              </a:extLst>
            </p:cNvPr>
            <p:cNvSpPr txBox="1"/>
            <p:nvPr/>
          </p:nvSpPr>
          <p:spPr>
            <a:xfrm>
              <a:off x="1171026" y="4687809"/>
              <a:ext cx="2096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ল ।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9F9910-BE9D-45DB-BE30-22CEDC0A17F2}"/>
                </a:ext>
              </a:extLst>
            </p:cNvPr>
            <p:cNvSpPr txBox="1"/>
            <p:nvPr/>
          </p:nvSpPr>
          <p:spPr>
            <a:xfrm>
              <a:off x="8464378" y="4472365"/>
              <a:ext cx="31675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দাম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কমায়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মানুষ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ে 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27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A1603D-9494-4E41-BF26-101EC8590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82" y="371148"/>
            <a:ext cx="2705100" cy="1685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69271C-A926-4CE6-80F1-EE7386619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312" y="314621"/>
            <a:ext cx="2619375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FEC089-3E7C-4D68-AB51-6F2F3FBDCF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217" y="237638"/>
            <a:ext cx="2857500" cy="1632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DF6896-76CA-41AE-9342-2819499D11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01" y="3393429"/>
            <a:ext cx="2619375" cy="1600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BCFE04-74EF-44E6-9724-C440D5E38A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19" y="3453352"/>
            <a:ext cx="2466975" cy="18573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66ECEC-1651-4D17-91E1-0DB1D22621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51" y="3429000"/>
            <a:ext cx="2466975" cy="16859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F985F33-CB94-4391-8693-8E70AE0CE443}"/>
              </a:ext>
            </a:extLst>
          </p:cNvPr>
          <p:cNvSpPr txBox="1"/>
          <p:nvPr/>
        </p:nvSpPr>
        <p:spPr>
          <a:xfrm>
            <a:off x="874008" y="2259568"/>
            <a:ext cx="2466975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স্মার্টফোনে পরিনত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8A551A-F6B2-49A5-BEB7-0C61BC1FD9B1}"/>
              </a:ext>
            </a:extLst>
          </p:cNvPr>
          <p:cNvSpPr txBox="1"/>
          <p:nvPr/>
        </p:nvSpPr>
        <p:spPr>
          <a:xfrm>
            <a:off x="4806188" y="2173469"/>
            <a:ext cx="2466975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স্মার্টফোন দিয়ে ছবি তোলা যায়।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7973D6-49C8-44B7-8383-6864AC7BDC28}"/>
              </a:ext>
            </a:extLst>
          </p:cNvPr>
          <p:cNvSpPr txBox="1"/>
          <p:nvPr/>
        </p:nvSpPr>
        <p:spPr>
          <a:xfrm>
            <a:off x="9319477" y="2067338"/>
            <a:ext cx="2466975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স্মার্টফোন দিয়ে গান শোনা যায়।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CD5987-5D97-4289-BC83-EC912A002B65}"/>
              </a:ext>
            </a:extLst>
          </p:cNvPr>
          <p:cNvSpPr txBox="1"/>
          <p:nvPr/>
        </p:nvSpPr>
        <p:spPr>
          <a:xfrm>
            <a:off x="343889" y="5806977"/>
            <a:ext cx="258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স্মার্টফোনে জিপিএস লাগিয়ে পথঘাট চেনা যায়।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D6942C-8CD5-4F93-9E66-940B7C1894B3}"/>
              </a:ext>
            </a:extLst>
          </p:cNvPr>
          <p:cNvSpPr txBox="1"/>
          <p:nvPr/>
        </p:nvSpPr>
        <p:spPr>
          <a:xfrm>
            <a:off x="3463242" y="5903524"/>
            <a:ext cx="2466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গেম খেলা 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78B7DB-8F95-46E4-9437-CA200CB71DB8}"/>
              </a:ext>
            </a:extLst>
          </p:cNvPr>
          <p:cNvSpPr txBox="1"/>
          <p:nvPr/>
        </p:nvSpPr>
        <p:spPr>
          <a:xfrm>
            <a:off x="6519619" y="5797112"/>
            <a:ext cx="2466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ব্যবহার করা হয়।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4280525-BA26-4D44-9758-A4C253641F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23" y="3393429"/>
            <a:ext cx="1600200" cy="186252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3044440-CDBF-4DE4-814E-1225DF67EDDA}"/>
              </a:ext>
            </a:extLst>
          </p:cNvPr>
          <p:cNvSpPr txBox="1"/>
          <p:nvPr/>
        </p:nvSpPr>
        <p:spPr>
          <a:xfrm>
            <a:off x="9381136" y="5718857"/>
            <a:ext cx="2466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এমনকি কম্পিউটারের কাজ করা যায়।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5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DD1FCC-105A-4300-B918-BA778492E57A}"/>
              </a:ext>
            </a:extLst>
          </p:cNvPr>
          <p:cNvSpPr txBox="1"/>
          <p:nvPr/>
        </p:nvSpPr>
        <p:spPr>
          <a:xfrm>
            <a:off x="1378634" y="759655"/>
            <a:ext cx="1438308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2ADFBB-EEB8-4B73-8E40-2F7EF5BF49A7}"/>
              </a:ext>
            </a:extLst>
          </p:cNvPr>
          <p:cNvSpPr txBox="1"/>
          <p:nvPr/>
        </p:nvSpPr>
        <p:spPr>
          <a:xfrm>
            <a:off x="1378634" y="3167390"/>
            <a:ext cx="8021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ল্যান্ডফোন এবং মোবাইলফোনের মধ্যে পার্থক্য কি?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8377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425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MingLiU_HKSCS-ExtB</vt:lpstr>
      <vt:lpstr>Arial</vt:lpstr>
      <vt:lpstr>Calibri</vt:lpstr>
      <vt:lpstr>Calibri Light</vt:lpstr>
      <vt:lpstr>Modern No. 20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kalpona Begum</dc:creator>
  <cp:lastModifiedBy>kalpona Begum</cp:lastModifiedBy>
  <cp:revision>97</cp:revision>
  <dcterms:created xsi:type="dcterms:W3CDTF">2019-10-14T04:42:28Z</dcterms:created>
  <dcterms:modified xsi:type="dcterms:W3CDTF">2019-10-23T11:51:27Z</dcterms:modified>
</cp:coreProperties>
</file>