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7" r:id="rId4"/>
    <p:sldId id="288" r:id="rId5"/>
    <p:sldId id="260" r:id="rId6"/>
    <p:sldId id="264" r:id="rId7"/>
    <p:sldId id="289" r:id="rId8"/>
    <p:sldId id="292" r:id="rId9"/>
    <p:sldId id="290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2" r:id="rId18"/>
    <p:sldId id="303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941B4-D563-4CC7-B362-03CB00314A0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777EBC-3DE9-4D22-A805-B26EC50B508C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ব্যবস্থাপনার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উৎপত্তি</a:t>
          </a:r>
          <a:r>
            <a:rPr lang="en-US" dirty="0" smtClean="0">
              <a:latin typeface="NikoshBAN"/>
            </a:rPr>
            <a:t> ও </a:t>
          </a:r>
          <a:r>
            <a:rPr lang="en-US" dirty="0" err="1" smtClean="0">
              <a:latin typeface="NikoshBAN"/>
            </a:rPr>
            <a:t>ক্রমবিকাশ</a:t>
          </a:r>
          <a:endParaRPr lang="en-US" dirty="0">
            <a:latin typeface="NikoshBAN"/>
          </a:endParaRPr>
        </a:p>
      </dgm:t>
    </dgm:pt>
    <dgm:pt modelId="{523365FF-C24F-4216-B7E0-CE86CA56DE66}" type="parTrans" cxnId="{426CD788-346E-44AB-AA90-5E83184743CC}">
      <dgm:prSet/>
      <dgm:spPr/>
      <dgm:t>
        <a:bodyPr/>
        <a:lstStyle/>
        <a:p>
          <a:endParaRPr lang="en-US"/>
        </a:p>
      </dgm:t>
    </dgm:pt>
    <dgm:pt modelId="{83EC4838-2B2F-4A3C-A588-713F46641F10}" type="sibTrans" cxnId="{426CD788-346E-44AB-AA90-5E83184743CC}">
      <dgm:prSet/>
      <dgm:spPr/>
      <dgm:t>
        <a:bodyPr/>
        <a:lstStyle/>
        <a:p>
          <a:endParaRPr lang="en-US"/>
        </a:p>
      </dgm:t>
    </dgm:pt>
    <dgm:pt modelId="{460B0ADC-0F72-499D-9272-02FC5077FB12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প্রাচীন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3892EBAC-DBD2-433A-B0FD-C3F715F27266}" type="parTrans" cxnId="{392AD223-E064-4B0B-8081-9D6994EBB2BE}">
      <dgm:prSet/>
      <dgm:spPr/>
      <dgm:t>
        <a:bodyPr/>
        <a:lstStyle/>
        <a:p>
          <a:endParaRPr lang="en-US"/>
        </a:p>
      </dgm:t>
    </dgm:pt>
    <dgm:pt modelId="{AFB1A5BA-DC4D-44C1-A30A-F2E51C12D9D7}" type="sibTrans" cxnId="{392AD223-E064-4B0B-8081-9D6994EBB2BE}">
      <dgm:prSet/>
      <dgm:spPr/>
      <dgm:t>
        <a:bodyPr/>
        <a:lstStyle/>
        <a:p>
          <a:endParaRPr lang="en-US"/>
        </a:p>
      </dgm:t>
    </dgm:pt>
    <dgm:pt modelId="{9BDA45E1-E249-4AA9-8D9D-C6980A98459E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আধুনিক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60DF762A-2C8E-4826-8A6B-E507C4703C4E}" type="parTrans" cxnId="{3247F26F-104C-407E-9E38-52FB80BF2597}">
      <dgm:prSet/>
      <dgm:spPr/>
      <dgm:t>
        <a:bodyPr/>
        <a:lstStyle/>
        <a:p>
          <a:endParaRPr lang="en-US"/>
        </a:p>
      </dgm:t>
    </dgm:pt>
    <dgm:pt modelId="{62466E32-5F72-44CD-8C87-0D96CC7BE1E5}" type="sibTrans" cxnId="{3247F26F-104C-407E-9E38-52FB80BF2597}">
      <dgm:prSet/>
      <dgm:spPr/>
      <dgm:t>
        <a:bodyPr/>
        <a:lstStyle/>
        <a:p>
          <a:endParaRPr lang="en-US"/>
        </a:p>
      </dgm:t>
    </dgm:pt>
    <dgm:pt modelId="{FAD8FA47-035B-47DD-A7D8-E826003FAC7C}">
      <dgm:prSet/>
      <dgm:spPr/>
      <dgm:t>
        <a:bodyPr/>
        <a:lstStyle/>
        <a:p>
          <a:r>
            <a:rPr lang="en-US" dirty="0" err="1" smtClean="0">
              <a:latin typeface="NikoshBAN"/>
            </a:rPr>
            <a:t>মধ্য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386F01F8-C953-46E9-B5BE-C68C92BEED73}" type="parTrans" cxnId="{5DC85442-6BFF-4029-A83E-04FC00AE8107}">
      <dgm:prSet/>
      <dgm:spPr/>
      <dgm:t>
        <a:bodyPr/>
        <a:lstStyle/>
        <a:p>
          <a:endParaRPr lang="en-US"/>
        </a:p>
      </dgm:t>
    </dgm:pt>
    <dgm:pt modelId="{BF8859AB-62BB-4DB1-8DEE-AB1AD4EC2887}" type="sibTrans" cxnId="{5DC85442-6BFF-4029-A83E-04FC00AE8107}">
      <dgm:prSet/>
      <dgm:spPr/>
      <dgm:t>
        <a:bodyPr/>
        <a:lstStyle/>
        <a:p>
          <a:endParaRPr lang="en-US"/>
        </a:p>
      </dgm:t>
    </dgm:pt>
    <dgm:pt modelId="{F79A1FEF-30AD-43DD-AB9E-371FBB50CBC8}" type="pres">
      <dgm:prSet presAssocID="{156941B4-D563-4CC7-B362-03CB00314A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657B89-5885-43B4-9CFB-D8B3173D2BF8}" type="pres">
      <dgm:prSet presAssocID="{33777EBC-3DE9-4D22-A805-B26EC50B508C}" presName="hierRoot1" presStyleCnt="0"/>
      <dgm:spPr/>
      <dgm:t>
        <a:bodyPr/>
        <a:lstStyle/>
        <a:p>
          <a:endParaRPr lang="en-US"/>
        </a:p>
      </dgm:t>
    </dgm:pt>
    <dgm:pt modelId="{D820E31A-983D-4FD2-BE3B-53A59BD58CAA}" type="pres">
      <dgm:prSet presAssocID="{33777EBC-3DE9-4D22-A805-B26EC50B508C}" presName="composite" presStyleCnt="0"/>
      <dgm:spPr/>
      <dgm:t>
        <a:bodyPr/>
        <a:lstStyle/>
        <a:p>
          <a:endParaRPr lang="en-US"/>
        </a:p>
      </dgm:t>
    </dgm:pt>
    <dgm:pt modelId="{A0700EDF-9CD8-4F82-A184-F2D890AE46D8}" type="pres">
      <dgm:prSet presAssocID="{33777EBC-3DE9-4D22-A805-B26EC50B508C}" presName="background" presStyleLbl="node0" presStyleIdx="0" presStyleCnt="1"/>
      <dgm:spPr/>
      <dgm:t>
        <a:bodyPr/>
        <a:lstStyle/>
        <a:p>
          <a:endParaRPr lang="en-US"/>
        </a:p>
      </dgm:t>
    </dgm:pt>
    <dgm:pt modelId="{DF4A8FA8-3945-4FA1-9C94-85D301E7EB96}" type="pres">
      <dgm:prSet presAssocID="{33777EBC-3DE9-4D22-A805-B26EC50B508C}" presName="text" presStyleLbl="fgAcc0" presStyleIdx="0" presStyleCnt="1" custScaleX="181853" custLinFactNeighborX="-2814" custLinFactNeighborY="-23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61249-037A-4FFA-9359-EF667A54A6FD}" type="pres">
      <dgm:prSet presAssocID="{33777EBC-3DE9-4D22-A805-B26EC50B508C}" presName="hierChild2" presStyleCnt="0"/>
      <dgm:spPr/>
      <dgm:t>
        <a:bodyPr/>
        <a:lstStyle/>
        <a:p>
          <a:endParaRPr lang="en-US"/>
        </a:p>
      </dgm:t>
    </dgm:pt>
    <dgm:pt modelId="{128A3FC5-790F-4C8E-9CED-4FBEED0AE412}" type="pres">
      <dgm:prSet presAssocID="{3892EBAC-DBD2-433A-B0FD-C3F715F2726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50DCEB1-2789-46EA-A4A2-CCE7AFEECC81}" type="pres">
      <dgm:prSet presAssocID="{460B0ADC-0F72-499D-9272-02FC5077FB12}" presName="hierRoot2" presStyleCnt="0"/>
      <dgm:spPr/>
      <dgm:t>
        <a:bodyPr/>
        <a:lstStyle/>
        <a:p>
          <a:endParaRPr lang="en-US"/>
        </a:p>
      </dgm:t>
    </dgm:pt>
    <dgm:pt modelId="{65FBC261-8210-477D-B2BF-AC3FCDDDF1DA}" type="pres">
      <dgm:prSet presAssocID="{460B0ADC-0F72-499D-9272-02FC5077FB12}" presName="composite2" presStyleCnt="0"/>
      <dgm:spPr/>
      <dgm:t>
        <a:bodyPr/>
        <a:lstStyle/>
        <a:p>
          <a:endParaRPr lang="en-US"/>
        </a:p>
      </dgm:t>
    </dgm:pt>
    <dgm:pt modelId="{669F5869-2249-4A3D-AC98-76AF02E3800E}" type="pres">
      <dgm:prSet presAssocID="{460B0ADC-0F72-499D-9272-02FC5077FB12}" presName="background2" presStyleLbl="node2" presStyleIdx="0" presStyleCnt="3"/>
      <dgm:spPr/>
      <dgm:t>
        <a:bodyPr/>
        <a:lstStyle/>
        <a:p>
          <a:endParaRPr lang="en-US"/>
        </a:p>
      </dgm:t>
    </dgm:pt>
    <dgm:pt modelId="{EEA7D75C-6764-496C-B13C-C512370E20C1}" type="pres">
      <dgm:prSet presAssocID="{460B0ADC-0F72-499D-9272-02FC5077FB12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3ACD8B-C2A6-4F47-9A08-BE4313A85451}" type="pres">
      <dgm:prSet presAssocID="{460B0ADC-0F72-499D-9272-02FC5077FB12}" presName="hierChild3" presStyleCnt="0"/>
      <dgm:spPr/>
      <dgm:t>
        <a:bodyPr/>
        <a:lstStyle/>
        <a:p>
          <a:endParaRPr lang="en-US"/>
        </a:p>
      </dgm:t>
    </dgm:pt>
    <dgm:pt modelId="{38999B95-8161-43CA-8607-4F6CB6AE8EF1}" type="pres">
      <dgm:prSet presAssocID="{386F01F8-C953-46E9-B5BE-C68C92BEED73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3689757-0855-4BB9-8391-8FF868912A16}" type="pres">
      <dgm:prSet presAssocID="{FAD8FA47-035B-47DD-A7D8-E826003FAC7C}" presName="hierRoot2" presStyleCnt="0"/>
      <dgm:spPr/>
      <dgm:t>
        <a:bodyPr/>
        <a:lstStyle/>
        <a:p>
          <a:endParaRPr lang="en-US"/>
        </a:p>
      </dgm:t>
    </dgm:pt>
    <dgm:pt modelId="{BC87AE30-8253-4E72-9188-E88EBB763FEB}" type="pres">
      <dgm:prSet presAssocID="{FAD8FA47-035B-47DD-A7D8-E826003FAC7C}" presName="composite2" presStyleCnt="0"/>
      <dgm:spPr/>
      <dgm:t>
        <a:bodyPr/>
        <a:lstStyle/>
        <a:p>
          <a:endParaRPr lang="en-US"/>
        </a:p>
      </dgm:t>
    </dgm:pt>
    <dgm:pt modelId="{5F89DBEB-4769-46AD-8BC5-F21ECF1EB269}" type="pres">
      <dgm:prSet presAssocID="{FAD8FA47-035B-47DD-A7D8-E826003FAC7C}" presName="background2" presStyleLbl="node2" presStyleIdx="1" presStyleCnt="3"/>
      <dgm:spPr/>
      <dgm:t>
        <a:bodyPr/>
        <a:lstStyle/>
        <a:p>
          <a:endParaRPr lang="en-US"/>
        </a:p>
      </dgm:t>
    </dgm:pt>
    <dgm:pt modelId="{69B575D8-E4A7-4119-8204-7BCB4EB0B454}" type="pres">
      <dgm:prSet presAssocID="{FAD8FA47-035B-47DD-A7D8-E826003FAC7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B257B-E19E-4C35-8C2F-E861F518A93B}" type="pres">
      <dgm:prSet presAssocID="{FAD8FA47-035B-47DD-A7D8-E826003FAC7C}" presName="hierChild3" presStyleCnt="0"/>
      <dgm:spPr/>
      <dgm:t>
        <a:bodyPr/>
        <a:lstStyle/>
        <a:p>
          <a:endParaRPr lang="en-US"/>
        </a:p>
      </dgm:t>
    </dgm:pt>
    <dgm:pt modelId="{1583698F-2A97-430C-89DA-4AFE772C5771}" type="pres">
      <dgm:prSet presAssocID="{60DF762A-2C8E-4826-8A6B-E507C4703C4E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9CEEFD0-5BB2-41B6-9AD9-8604A6708916}" type="pres">
      <dgm:prSet presAssocID="{9BDA45E1-E249-4AA9-8D9D-C6980A98459E}" presName="hierRoot2" presStyleCnt="0"/>
      <dgm:spPr/>
      <dgm:t>
        <a:bodyPr/>
        <a:lstStyle/>
        <a:p>
          <a:endParaRPr lang="en-US"/>
        </a:p>
      </dgm:t>
    </dgm:pt>
    <dgm:pt modelId="{DDC778E5-9681-45F9-9EAE-2377F3166842}" type="pres">
      <dgm:prSet presAssocID="{9BDA45E1-E249-4AA9-8D9D-C6980A98459E}" presName="composite2" presStyleCnt="0"/>
      <dgm:spPr/>
      <dgm:t>
        <a:bodyPr/>
        <a:lstStyle/>
        <a:p>
          <a:endParaRPr lang="en-US"/>
        </a:p>
      </dgm:t>
    </dgm:pt>
    <dgm:pt modelId="{BDE5E6B5-2D39-498A-BFFB-2C9939A1BE01}" type="pres">
      <dgm:prSet presAssocID="{9BDA45E1-E249-4AA9-8D9D-C6980A98459E}" presName="background2" presStyleLbl="node2" presStyleIdx="2" presStyleCnt="3"/>
      <dgm:spPr/>
      <dgm:t>
        <a:bodyPr/>
        <a:lstStyle/>
        <a:p>
          <a:endParaRPr lang="en-US"/>
        </a:p>
      </dgm:t>
    </dgm:pt>
    <dgm:pt modelId="{B9498E52-F04E-4958-B7FF-770F0779AFC2}" type="pres">
      <dgm:prSet presAssocID="{9BDA45E1-E249-4AA9-8D9D-C6980A98459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63E060-8E9B-4EEC-B72F-DDBCABA1046D}" type="pres">
      <dgm:prSet presAssocID="{9BDA45E1-E249-4AA9-8D9D-C6980A98459E}" presName="hierChild3" presStyleCnt="0"/>
      <dgm:spPr/>
      <dgm:t>
        <a:bodyPr/>
        <a:lstStyle/>
        <a:p>
          <a:endParaRPr lang="en-US"/>
        </a:p>
      </dgm:t>
    </dgm:pt>
  </dgm:ptLst>
  <dgm:cxnLst>
    <dgm:cxn modelId="{B5069069-370F-48BA-B90F-A6AA7CEAF726}" type="presOf" srcId="{386F01F8-C953-46E9-B5BE-C68C92BEED73}" destId="{38999B95-8161-43CA-8607-4F6CB6AE8EF1}" srcOrd="0" destOrd="0" presId="urn:microsoft.com/office/officeart/2005/8/layout/hierarchy1"/>
    <dgm:cxn modelId="{392AD223-E064-4B0B-8081-9D6994EBB2BE}" srcId="{33777EBC-3DE9-4D22-A805-B26EC50B508C}" destId="{460B0ADC-0F72-499D-9272-02FC5077FB12}" srcOrd="0" destOrd="0" parTransId="{3892EBAC-DBD2-433A-B0FD-C3F715F27266}" sibTransId="{AFB1A5BA-DC4D-44C1-A30A-F2E51C12D9D7}"/>
    <dgm:cxn modelId="{13A02829-6831-43DE-920D-0290253B1103}" type="presOf" srcId="{33777EBC-3DE9-4D22-A805-B26EC50B508C}" destId="{DF4A8FA8-3945-4FA1-9C94-85D301E7EB96}" srcOrd="0" destOrd="0" presId="urn:microsoft.com/office/officeart/2005/8/layout/hierarchy1"/>
    <dgm:cxn modelId="{F859A159-9293-4068-B501-EF5C6580A39B}" type="presOf" srcId="{460B0ADC-0F72-499D-9272-02FC5077FB12}" destId="{EEA7D75C-6764-496C-B13C-C512370E20C1}" srcOrd="0" destOrd="0" presId="urn:microsoft.com/office/officeart/2005/8/layout/hierarchy1"/>
    <dgm:cxn modelId="{15FEA952-F60C-415F-8978-31A186DA8506}" type="presOf" srcId="{3892EBAC-DBD2-433A-B0FD-C3F715F27266}" destId="{128A3FC5-790F-4C8E-9CED-4FBEED0AE412}" srcOrd="0" destOrd="0" presId="urn:microsoft.com/office/officeart/2005/8/layout/hierarchy1"/>
    <dgm:cxn modelId="{426CD788-346E-44AB-AA90-5E83184743CC}" srcId="{156941B4-D563-4CC7-B362-03CB00314A0D}" destId="{33777EBC-3DE9-4D22-A805-B26EC50B508C}" srcOrd="0" destOrd="0" parTransId="{523365FF-C24F-4216-B7E0-CE86CA56DE66}" sibTransId="{83EC4838-2B2F-4A3C-A588-713F46641F10}"/>
    <dgm:cxn modelId="{A663633B-E521-4BB3-AB66-141E1F30889A}" type="presOf" srcId="{156941B4-D563-4CC7-B362-03CB00314A0D}" destId="{F79A1FEF-30AD-43DD-AB9E-371FBB50CBC8}" srcOrd="0" destOrd="0" presId="urn:microsoft.com/office/officeart/2005/8/layout/hierarchy1"/>
    <dgm:cxn modelId="{AF6D0AF1-00C6-4E4B-944C-56CB5D76E1EB}" type="presOf" srcId="{9BDA45E1-E249-4AA9-8D9D-C6980A98459E}" destId="{B9498E52-F04E-4958-B7FF-770F0779AFC2}" srcOrd="0" destOrd="0" presId="urn:microsoft.com/office/officeart/2005/8/layout/hierarchy1"/>
    <dgm:cxn modelId="{5DC85442-6BFF-4029-A83E-04FC00AE8107}" srcId="{33777EBC-3DE9-4D22-A805-B26EC50B508C}" destId="{FAD8FA47-035B-47DD-A7D8-E826003FAC7C}" srcOrd="1" destOrd="0" parTransId="{386F01F8-C953-46E9-B5BE-C68C92BEED73}" sibTransId="{BF8859AB-62BB-4DB1-8DEE-AB1AD4EC2887}"/>
    <dgm:cxn modelId="{0044CD49-A60E-42C8-8915-E6222C62B4A1}" type="presOf" srcId="{60DF762A-2C8E-4826-8A6B-E507C4703C4E}" destId="{1583698F-2A97-430C-89DA-4AFE772C5771}" srcOrd="0" destOrd="0" presId="urn:microsoft.com/office/officeart/2005/8/layout/hierarchy1"/>
    <dgm:cxn modelId="{3247F26F-104C-407E-9E38-52FB80BF2597}" srcId="{33777EBC-3DE9-4D22-A805-B26EC50B508C}" destId="{9BDA45E1-E249-4AA9-8D9D-C6980A98459E}" srcOrd="2" destOrd="0" parTransId="{60DF762A-2C8E-4826-8A6B-E507C4703C4E}" sibTransId="{62466E32-5F72-44CD-8C87-0D96CC7BE1E5}"/>
    <dgm:cxn modelId="{993FB91C-E6DD-48B7-BF45-D95C07576618}" type="presOf" srcId="{FAD8FA47-035B-47DD-A7D8-E826003FAC7C}" destId="{69B575D8-E4A7-4119-8204-7BCB4EB0B454}" srcOrd="0" destOrd="0" presId="urn:microsoft.com/office/officeart/2005/8/layout/hierarchy1"/>
    <dgm:cxn modelId="{28AED2AC-7781-4970-A8D1-7101EA83EFAC}" type="presParOf" srcId="{F79A1FEF-30AD-43DD-AB9E-371FBB50CBC8}" destId="{CB657B89-5885-43B4-9CFB-D8B3173D2BF8}" srcOrd="0" destOrd="0" presId="urn:microsoft.com/office/officeart/2005/8/layout/hierarchy1"/>
    <dgm:cxn modelId="{B48C43BD-4072-4101-9ACB-ED656519C791}" type="presParOf" srcId="{CB657B89-5885-43B4-9CFB-D8B3173D2BF8}" destId="{D820E31A-983D-4FD2-BE3B-53A59BD58CAA}" srcOrd="0" destOrd="0" presId="urn:microsoft.com/office/officeart/2005/8/layout/hierarchy1"/>
    <dgm:cxn modelId="{80E8C15E-6624-449F-9D05-00C6445C7A46}" type="presParOf" srcId="{D820E31A-983D-4FD2-BE3B-53A59BD58CAA}" destId="{A0700EDF-9CD8-4F82-A184-F2D890AE46D8}" srcOrd="0" destOrd="0" presId="urn:microsoft.com/office/officeart/2005/8/layout/hierarchy1"/>
    <dgm:cxn modelId="{3BDE0AC0-E682-4B25-B673-D437A91C647F}" type="presParOf" srcId="{D820E31A-983D-4FD2-BE3B-53A59BD58CAA}" destId="{DF4A8FA8-3945-4FA1-9C94-85D301E7EB96}" srcOrd="1" destOrd="0" presId="urn:microsoft.com/office/officeart/2005/8/layout/hierarchy1"/>
    <dgm:cxn modelId="{FF9FBE4D-1D50-488F-BBF2-3E7C6AAE0736}" type="presParOf" srcId="{CB657B89-5885-43B4-9CFB-D8B3173D2BF8}" destId="{CE561249-037A-4FFA-9359-EF667A54A6FD}" srcOrd="1" destOrd="0" presId="urn:microsoft.com/office/officeart/2005/8/layout/hierarchy1"/>
    <dgm:cxn modelId="{A7703A3B-90EC-48DE-9AE0-BA4E8136D18E}" type="presParOf" srcId="{CE561249-037A-4FFA-9359-EF667A54A6FD}" destId="{128A3FC5-790F-4C8E-9CED-4FBEED0AE412}" srcOrd="0" destOrd="0" presId="urn:microsoft.com/office/officeart/2005/8/layout/hierarchy1"/>
    <dgm:cxn modelId="{60CE1313-4E52-48EF-87D7-ED7E6F2200B6}" type="presParOf" srcId="{CE561249-037A-4FFA-9359-EF667A54A6FD}" destId="{850DCEB1-2789-46EA-A4A2-CCE7AFEECC81}" srcOrd="1" destOrd="0" presId="urn:microsoft.com/office/officeart/2005/8/layout/hierarchy1"/>
    <dgm:cxn modelId="{705C9524-D878-40FF-AC4E-15EF6F8E402E}" type="presParOf" srcId="{850DCEB1-2789-46EA-A4A2-CCE7AFEECC81}" destId="{65FBC261-8210-477D-B2BF-AC3FCDDDF1DA}" srcOrd="0" destOrd="0" presId="urn:microsoft.com/office/officeart/2005/8/layout/hierarchy1"/>
    <dgm:cxn modelId="{D480C583-FB95-446F-AE9D-7A9A40460C13}" type="presParOf" srcId="{65FBC261-8210-477D-B2BF-AC3FCDDDF1DA}" destId="{669F5869-2249-4A3D-AC98-76AF02E3800E}" srcOrd="0" destOrd="0" presId="urn:microsoft.com/office/officeart/2005/8/layout/hierarchy1"/>
    <dgm:cxn modelId="{2DB3B0A1-FAA5-4B55-9683-8A4ABAFF969D}" type="presParOf" srcId="{65FBC261-8210-477D-B2BF-AC3FCDDDF1DA}" destId="{EEA7D75C-6764-496C-B13C-C512370E20C1}" srcOrd="1" destOrd="0" presId="urn:microsoft.com/office/officeart/2005/8/layout/hierarchy1"/>
    <dgm:cxn modelId="{AB87FFC1-D2B9-41B4-B598-50D17E260837}" type="presParOf" srcId="{850DCEB1-2789-46EA-A4A2-CCE7AFEECC81}" destId="{5D3ACD8B-C2A6-4F47-9A08-BE4313A85451}" srcOrd="1" destOrd="0" presId="urn:microsoft.com/office/officeart/2005/8/layout/hierarchy1"/>
    <dgm:cxn modelId="{AAE59E03-2D89-4B7D-A4B2-08D3A6236D55}" type="presParOf" srcId="{CE561249-037A-4FFA-9359-EF667A54A6FD}" destId="{38999B95-8161-43CA-8607-4F6CB6AE8EF1}" srcOrd="2" destOrd="0" presId="urn:microsoft.com/office/officeart/2005/8/layout/hierarchy1"/>
    <dgm:cxn modelId="{ACEC562A-1C30-48FD-B191-2E9600B18046}" type="presParOf" srcId="{CE561249-037A-4FFA-9359-EF667A54A6FD}" destId="{53689757-0855-4BB9-8391-8FF868912A16}" srcOrd="3" destOrd="0" presId="urn:microsoft.com/office/officeart/2005/8/layout/hierarchy1"/>
    <dgm:cxn modelId="{382EEE71-FCDE-4608-AC38-ACA1348D2106}" type="presParOf" srcId="{53689757-0855-4BB9-8391-8FF868912A16}" destId="{BC87AE30-8253-4E72-9188-E88EBB763FEB}" srcOrd="0" destOrd="0" presId="urn:microsoft.com/office/officeart/2005/8/layout/hierarchy1"/>
    <dgm:cxn modelId="{36E0BD35-6BA0-4861-8E1E-5E417195F6C2}" type="presParOf" srcId="{BC87AE30-8253-4E72-9188-E88EBB763FEB}" destId="{5F89DBEB-4769-46AD-8BC5-F21ECF1EB269}" srcOrd="0" destOrd="0" presId="urn:microsoft.com/office/officeart/2005/8/layout/hierarchy1"/>
    <dgm:cxn modelId="{CB81259A-6079-4390-BD6A-FCF3FF073FC1}" type="presParOf" srcId="{BC87AE30-8253-4E72-9188-E88EBB763FEB}" destId="{69B575D8-E4A7-4119-8204-7BCB4EB0B454}" srcOrd="1" destOrd="0" presId="urn:microsoft.com/office/officeart/2005/8/layout/hierarchy1"/>
    <dgm:cxn modelId="{1E3917D7-4AB5-4548-879C-C93C281AFDE8}" type="presParOf" srcId="{53689757-0855-4BB9-8391-8FF868912A16}" destId="{3C2B257B-E19E-4C35-8C2F-E861F518A93B}" srcOrd="1" destOrd="0" presId="urn:microsoft.com/office/officeart/2005/8/layout/hierarchy1"/>
    <dgm:cxn modelId="{41AA0A3B-7564-4D9B-9CA6-9F9D62B3A5B2}" type="presParOf" srcId="{CE561249-037A-4FFA-9359-EF667A54A6FD}" destId="{1583698F-2A97-430C-89DA-4AFE772C5771}" srcOrd="4" destOrd="0" presId="urn:microsoft.com/office/officeart/2005/8/layout/hierarchy1"/>
    <dgm:cxn modelId="{C8E160C0-B35F-4A47-9847-C32217B060D8}" type="presParOf" srcId="{CE561249-037A-4FFA-9359-EF667A54A6FD}" destId="{C9CEEFD0-5BB2-41B6-9AD9-8604A6708916}" srcOrd="5" destOrd="0" presId="urn:microsoft.com/office/officeart/2005/8/layout/hierarchy1"/>
    <dgm:cxn modelId="{D513BF60-91CC-4FEA-8A9D-860BB6FCE867}" type="presParOf" srcId="{C9CEEFD0-5BB2-41B6-9AD9-8604A6708916}" destId="{DDC778E5-9681-45F9-9EAE-2377F3166842}" srcOrd="0" destOrd="0" presId="urn:microsoft.com/office/officeart/2005/8/layout/hierarchy1"/>
    <dgm:cxn modelId="{40929B1F-EBDB-4B03-BD76-0F2223456DCA}" type="presParOf" srcId="{DDC778E5-9681-45F9-9EAE-2377F3166842}" destId="{BDE5E6B5-2D39-498A-BFFB-2C9939A1BE01}" srcOrd="0" destOrd="0" presId="urn:microsoft.com/office/officeart/2005/8/layout/hierarchy1"/>
    <dgm:cxn modelId="{F010B05D-B02E-44F6-9AAC-402B623F6F1F}" type="presParOf" srcId="{DDC778E5-9681-45F9-9EAE-2377F3166842}" destId="{B9498E52-F04E-4958-B7FF-770F0779AFC2}" srcOrd="1" destOrd="0" presId="urn:microsoft.com/office/officeart/2005/8/layout/hierarchy1"/>
    <dgm:cxn modelId="{2BBB8842-5AC0-4A1A-8ACE-F3C8BB4EF52E}" type="presParOf" srcId="{C9CEEFD0-5BB2-41B6-9AD9-8604A6708916}" destId="{DF63E060-8E9B-4EEC-B72F-DDBCABA104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8E7B3-7CD5-460F-812A-7D1084412AD0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CB2A00-E9A0-40AE-B732-E86CBA0317D0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আধুনিক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062DE069-00E0-4AD9-BE2A-EE82AF26D956}" type="parTrans" cxnId="{DCC79CD0-EEA1-471E-A950-B51A13F4367D}">
      <dgm:prSet/>
      <dgm:spPr/>
      <dgm:t>
        <a:bodyPr/>
        <a:lstStyle/>
        <a:p>
          <a:endParaRPr lang="en-US"/>
        </a:p>
      </dgm:t>
    </dgm:pt>
    <dgm:pt modelId="{367CF2EA-7220-42B2-92BB-3E0486180B62}" type="sibTrans" cxnId="{DCC79CD0-EEA1-471E-A950-B51A13F4367D}">
      <dgm:prSet/>
      <dgm:spPr/>
      <dgm:t>
        <a:bodyPr/>
        <a:lstStyle/>
        <a:p>
          <a:endParaRPr lang="en-US"/>
        </a:p>
      </dgm:t>
    </dgm:pt>
    <dgm:pt modelId="{45173CAF-8977-47D1-8C4E-1D034228D71E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শিল্পবিপ্লব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0B5758B2-C688-430F-9B95-482606361895}" type="parTrans" cxnId="{F71BB440-F8E7-455B-8197-D37A9AF32A99}">
      <dgm:prSet/>
      <dgm:spPr/>
      <dgm:t>
        <a:bodyPr/>
        <a:lstStyle/>
        <a:p>
          <a:endParaRPr lang="en-US"/>
        </a:p>
      </dgm:t>
    </dgm:pt>
    <dgm:pt modelId="{2D6E192A-36DC-4DE6-BCC0-FAF51FD83263}" type="sibTrans" cxnId="{F71BB440-F8E7-455B-8197-D37A9AF32A99}">
      <dgm:prSet/>
      <dgm:spPr/>
      <dgm:t>
        <a:bodyPr/>
        <a:lstStyle/>
        <a:p>
          <a:endParaRPr lang="en-US"/>
        </a:p>
      </dgm:t>
    </dgm:pt>
    <dgm:pt modelId="{64F38060-63A7-45DA-B3BB-96994288DD1F}">
      <dgm:prSet phldrT="[Text]"/>
      <dgm:spPr/>
      <dgm:t>
        <a:bodyPr/>
        <a:lstStyle/>
        <a:p>
          <a:r>
            <a:rPr lang="en-US" dirty="0" err="1" smtClean="0">
              <a:latin typeface="NikoshBAN"/>
            </a:rPr>
            <a:t>সমসাময়িক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474B661F-9BCB-429F-9A73-3427322E1F34}" type="parTrans" cxnId="{F7BE9EC4-00BF-497F-895C-4529084CD715}">
      <dgm:prSet/>
      <dgm:spPr/>
      <dgm:t>
        <a:bodyPr/>
        <a:lstStyle/>
        <a:p>
          <a:endParaRPr lang="en-US"/>
        </a:p>
      </dgm:t>
    </dgm:pt>
    <dgm:pt modelId="{83394E5E-B556-4C81-BEEC-5711F0F78CF5}" type="sibTrans" cxnId="{F7BE9EC4-00BF-497F-895C-4529084CD715}">
      <dgm:prSet/>
      <dgm:spPr/>
      <dgm:t>
        <a:bodyPr/>
        <a:lstStyle/>
        <a:p>
          <a:endParaRPr lang="en-US"/>
        </a:p>
      </dgm:t>
    </dgm:pt>
    <dgm:pt modelId="{FF3BB94C-B91F-4CF1-B22A-D0BD695E5C72}">
      <dgm:prSet/>
      <dgm:spPr/>
      <dgm:t>
        <a:bodyPr/>
        <a:lstStyle/>
        <a:p>
          <a:r>
            <a:rPr lang="en-US" dirty="0" err="1" smtClean="0">
              <a:latin typeface="NikoshBAN"/>
            </a:rPr>
            <a:t>শিল্পবিপ্লব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পরবর্তী</a:t>
          </a:r>
          <a:r>
            <a:rPr lang="en-US" dirty="0" smtClean="0">
              <a:latin typeface="NikoshBAN"/>
            </a:rPr>
            <a:t> </a:t>
          </a:r>
          <a:r>
            <a:rPr lang="en-US" dirty="0" err="1" smtClean="0">
              <a:latin typeface="NikoshBAN"/>
            </a:rPr>
            <a:t>যুগ</a:t>
          </a:r>
          <a:endParaRPr lang="en-US" dirty="0">
            <a:latin typeface="NikoshBAN"/>
          </a:endParaRPr>
        </a:p>
      </dgm:t>
    </dgm:pt>
    <dgm:pt modelId="{F171F4E3-D9A3-42A2-A833-332A7CB146F9}" type="parTrans" cxnId="{AC882732-115C-46E3-B8BD-CCBB8D7489D8}">
      <dgm:prSet/>
      <dgm:spPr/>
      <dgm:t>
        <a:bodyPr/>
        <a:lstStyle/>
        <a:p>
          <a:endParaRPr lang="en-US"/>
        </a:p>
      </dgm:t>
    </dgm:pt>
    <dgm:pt modelId="{5B895C9B-BBF4-4729-9722-0D93210E1C24}" type="sibTrans" cxnId="{AC882732-115C-46E3-B8BD-CCBB8D7489D8}">
      <dgm:prSet/>
      <dgm:spPr/>
      <dgm:t>
        <a:bodyPr/>
        <a:lstStyle/>
        <a:p>
          <a:endParaRPr lang="en-US"/>
        </a:p>
      </dgm:t>
    </dgm:pt>
    <dgm:pt modelId="{C0E89EDF-1CBA-4A44-939B-94D55FE4E9C7}" type="pres">
      <dgm:prSet presAssocID="{FEE8E7B3-7CD5-460F-812A-7D1084412A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6CC51D-23C3-4236-944D-08B1C93624C4}" type="pres">
      <dgm:prSet presAssocID="{14CB2A00-E9A0-40AE-B732-E86CBA0317D0}" presName="hierRoot1" presStyleCnt="0"/>
      <dgm:spPr/>
    </dgm:pt>
    <dgm:pt modelId="{AD774320-02FD-4168-9FD5-135362EB83D6}" type="pres">
      <dgm:prSet presAssocID="{14CB2A00-E9A0-40AE-B732-E86CBA0317D0}" presName="composite" presStyleCnt="0"/>
      <dgm:spPr/>
    </dgm:pt>
    <dgm:pt modelId="{D74BF8C9-E022-4324-B944-F8CA4509FFCE}" type="pres">
      <dgm:prSet presAssocID="{14CB2A00-E9A0-40AE-B732-E86CBA0317D0}" presName="background" presStyleLbl="node0" presStyleIdx="0" presStyleCnt="1"/>
      <dgm:spPr/>
    </dgm:pt>
    <dgm:pt modelId="{B6CBE26A-767B-4E99-B469-DC7B6B4C858D}" type="pres">
      <dgm:prSet presAssocID="{14CB2A00-E9A0-40AE-B732-E86CBA0317D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D6332-9A72-4087-9CAC-066A4FB2560B}" type="pres">
      <dgm:prSet presAssocID="{14CB2A00-E9A0-40AE-B732-E86CBA0317D0}" presName="hierChild2" presStyleCnt="0"/>
      <dgm:spPr/>
    </dgm:pt>
    <dgm:pt modelId="{51E21694-518E-45C9-95CA-8D029F66E794}" type="pres">
      <dgm:prSet presAssocID="{0B5758B2-C688-430F-9B95-48260636189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4FBC8AE4-A564-45DF-ADC1-E478393B7ACA}" type="pres">
      <dgm:prSet presAssocID="{45173CAF-8977-47D1-8C4E-1D034228D71E}" presName="hierRoot2" presStyleCnt="0"/>
      <dgm:spPr/>
    </dgm:pt>
    <dgm:pt modelId="{2BB3583C-8EBC-42B3-9C71-F7EEA5FB935E}" type="pres">
      <dgm:prSet presAssocID="{45173CAF-8977-47D1-8C4E-1D034228D71E}" presName="composite2" presStyleCnt="0"/>
      <dgm:spPr/>
    </dgm:pt>
    <dgm:pt modelId="{5E1C7894-0CCC-411C-B5AA-73DF0A59084A}" type="pres">
      <dgm:prSet presAssocID="{45173CAF-8977-47D1-8C4E-1D034228D71E}" presName="background2" presStyleLbl="node2" presStyleIdx="0" presStyleCnt="3"/>
      <dgm:spPr/>
    </dgm:pt>
    <dgm:pt modelId="{F2862493-67E0-46EB-9456-478F1C00B472}" type="pres">
      <dgm:prSet presAssocID="{45173CAF-8977-47D1-8C4E-1D034228D7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FDE1A-48EA-4445-B489-AF9D5F64B8B6}" type="pres">
      <dgm:prSet presAssocID="{45173CAF-8977-47D1-8C4E-1D034228D71E}" presName="hierChild3" presStyleCnt="0"/>
      <dgm:spPr/>
    </dgm:pt>
    <dgm:pt modelId="{13EE4594-4DC7-472B-BCDA-0E5833DFF7D4}" type="pres">
      <dgm:prSet presAssocID="{F171F4E3-D9A3-42A2-A833-332A7CB146F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5D9485D-71E5-49A6-A08B-2C254A39CF99}" type="pres">
      <dgm:prSet presAssocID="{FF3BB94C-B91F-4CF1-B22A-D0BD695E5C72}" presName="hierRoot2" presStyleCnt="0"/>
      <dgm:spPr/>
    </dgm:pt>
    <dgm:pt modelId="{E5F525C9-5BC3-47D0-94C9-B31ACB73AF85}" type="pres">
      <dgm:prSet presAssocID="{FF3BB94C-B91F-4CF1-B22A-D0BD695E5C72}" presName="composite2" presStyleCnt="0"/>
      <dgm:spPr/>
    </dgm:pt>
    <dgm:pt modelId="{7E4694BA-9DF5-4C39-BC5A-33EB015CE436}" type="pres">
      <dgm:prSet presAssocID="{FF3BB94C-B91F-4CF1-B22A-D0BD695E5C72}" presName="background2" presStyleLbl="node2" presStyleIdx="1" presStyleCnt="3"/>
      <dgm:spPr/>
    </dgm:pt>
    <dgm:pt modelId="{E6FE4F5B-42A1-464D-8072-E191664E36B1}" type="pres">
      <dgm:prSet presAssocID="{FF3BB94C-B91F-4CF1-B22A-D0BD695E5C7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2BAE7-DEF4-4219-9EDD-DBC4EDE4756D}" type="pres">
      <dgm:prSet presAssocID="{FF3BB94C-B91F-4CF1-B22A-D0BD695E5C72}" presName="hierChild3" presStyleCnt="0"/>
      <dgm:spPr/>
    </dgm:pt>
    <dgm:pt modelId="{2C10C09F-FD49-4C65-B618-DB1C26927E4F}" type="pres">
      <dgm:prSet presAssocID="{474B661F-9BCB-429F-9A73-3427322E1F34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9E62906-DF34-4B41-A266-519FCA143DB4}" type="pres">
      <dgm:prSet presAssocID="{64F38060-63A7-45DA-B3BB-96994288DD1F}" presName="hierRoot2" presStyleCnt="0"/>
      <dgm:spPr/>
    </dgm:pt>
    <dgm:pt modelId="{E7218F14-B2D2-4461-81B6-C3617F50EA33}" type="pres">
      <dgm:prSet presAssocID="{64F38060-63A7-45DA-B3BB-96994288DD1F}" presName="composite2" presStyleCnt="0"/>
      <dgm:spPr/>
    </dgm:pt>
    <dgm:pt modelId="{A5D8D4A6-9161-4FC6-869B-81AED78A2D29}" type="pres">
      <dgm:prSet presAssocID="{64F38060-63A7-45DA-B3BB-96994288DD1F}" presName="background2" presStyleLbl="node2" presStyleIdx="2" presStyleCnt="3"/>
      <dgm:spPr/>
    </dgm:pt>
    <dgm:pt modelId="{8717E39B-55AC-45D7-905D-F2354C9B710D}" type="pres">
      <dgm:prSet presAssocID="{64F38060-63A7-45DA-B3BB-96994288DD1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7F2CF-A8FE-420A-AE70-4255C52BE996}" type="pres">
      <dgm:prSet presAssocID="{64F38060-63A7-45DA-B3BB-96994288DD1F}" presName="hierChild3" presStyleCnt="0"/>
      <dgm:spPr/>
    </dgm:pt>
  </dgm:ptLst>
  <dgm:cxnLst>
    <dgm:cxn modelId="{AC882732-115C-46E3-B8BD-CCBB8D7489D8}" srcId="{14CB2A00-E9A0-40AE-B732-E86CBA0317D0}" destId="{FF3BB94C-B91F-4CF1-B22A-D0BD695E5C72}" srcOrd="1" destOrd="0" parTransId="{F171F4E3-D9A3-42A2-A833-332A7CB146F9}" sibTransId="{5B895C9B-BBF4-4729-9722-0D93210E1C24}"/>
    <dgm:cxn modelId="{7E48312D-3066-41E6-BA78-0990C027AFBA}" type="presOf" srcId="{474B661F-9BCB-429F-9A73-3427322E1F34}" destId="{2C10C09F-FD49-4C65-B618-DB1C26927E4F}" srcOrd="0" destOrd="0" presId="urn:microsoft.com/office/officeart/2005/8/layout/hierarchy1"/>
    <dgm:cxn modelId="{FA5E2CA9-2594-4AEE-9BCF-401FCF9F63A2}" type="presOf" srcId="{64F38060-63A7-45DA-B3BB-96994288DD1F}" destId="{8717E39B-55AC-45D7-905D-F2354C9B710D}" srcOrd="0" destOrd="0" presId="urn:microsoft.com/office/officeart/2005/8/layout/hierarchy1"/>
    <dgm:cxn modelId="{2BC707FF-CE0C-4452-8EE7-B9A5078FD974}" type="presOf" srcId="{14CB2A00-E9A0-40AE-B732-E86CBA0317D0}" destId="{B6CBE26A-767B-4E99-B469-DC7B6B4C858D}" srcOrd="0" destOrd="0" presId="urn:microsoft.com/office/officeart/2005/8/layout/hierarchy1"/>
    <dgm:cxn modelId="{DCC79CD0-EEA1-471E-A950-B51A13F4367D}" srcId="{FEE8E7B3-7CD5-460F-812A-7D1084412AD0}" destId="{14CB2A00-E9A0-40AE-B732-E86CBA0317D0}" srcOrd="0" destOrd="0" parTransId="{062DE069-00E0-4AD9-BE2A-EE82AF26D956}" sibTransId="{367CF2EA-7220-42B2-92BB-3E0486180B62}"/>
    <dgm:cxn modelId="{43624226-4DDB-4CE6-93ED-EC89070AFFD8}" type="presOf" srcId="{0B5758B2-C688-430F-9B95-482606361895}" destId="{51E21694-518E-45C9-95CA-8D029F66E794}" srcOrd="0" destOrd="0" presId="urn:microsoft.com/office/officeart/2005/8/layout/hierarchy1"/>
    <dgm:cxn modelId="{3BF6A7E6-7EFA-4972-A57D-F3C93AF83EA8}" type="presOf" srcId="{45173CAF-8977-47D1-8C4E-1D034228D71E}" destId="{F2862493-67E0-46EB-9456-478F1C00B472}" srcOrd="0" destOrd="0" presId="urn:microsoft.com/office/officeart/2005/8/layout/hierarchy1"/>
    <dgm:cxn modelId="{5F431452-1269-4A56-A7CA-4ECA32F8CCEF}" type="presOf" srcId="{FF3BB94C-B91F-4CF1-B22A-D0BD695E5C72}" destId="{E6FE4F5B-42A1-464D-8072-E191664E36B1}" srcOrd="0" destOrd="0" presId="urn:microsoft.com/office/officeart/2005/8/layout/hierarchy1"/>
    <dgm:cxn modelId="{078B4F1F-D9A9-47EC-8B66-896C1ED38070}" type="presOf" srcId="{F171F4E3-D9A3-42A2-A833-332A7CB146F9}" destId="{13EE4594-4DC7-472B-BCDA-0E5833DFF7D4}" srcOrd="0" destOrd="0" presId="urn:microsoft.com/office/officeart/2005/8/layout/hierarchy1"/>
    <dgm:cxn modelId="{F71BB440-F8E7-455B-8197-D37A9AF32A99}" srcId="{14CB2A00-E9A0-40AE-B732-E86CBA0317D0}" destId="{45173CAF-8977-47D1-8C4E-1D034228D71E}" srcOrd="0" destOrd="0" parTransId="{0B5758B2-C688-430F-9B95-482606361895}" sibTransId="{2D6E192A-36DC-4DE6-BCC0-FAF51FD83263}"/>
    <dgm:cxn modelId="{C33A7EED-B841-46F0-8EE5-E4A5714123FA}" type="presOf" srcId="{FEE8E7B3-7CD5-460F-812A-7D1084412AD0}" destId="{C0E89EDF-1CBA-4A44-939B-94D55FE4E9C7}" srcOrd="0" destOrd="0" presId="urn:microsoft.com/office/officeart/2005/8/layout/hierarchy1"/>
    <dgm:cxn modelId="{F7BE9EC4-00BF-497F-895C-4529084CD715}" srcId="{14CB2A00-E9A0-40AE-B732-E86CBA0317D0}" destId="{64F38060-63A7-45DA-B3BB-96994288DD1F}" srcOrd="2" destOrd="0" parTransId="{474B661F-9BCB-429F-9A73-3427322E1F34}" sibTransId="{83394E5E-B556-4C81-BEEC-5711F0F78CF5}"/>
    <dgm:cxn modelId="{E1E305A8-CB09-4C88-93E3-E38C6A73BC34}" type="presParOf" srcId="{C0E89EDF-1CBA-4A44-939B-94D55FE4E9C7}" destId="{B26CC51D-23C3-4236-944D-08B1C93624C4}" srcOrd="0" destOrd="0" presId="urn:microsoft.com/office/officeart/2005/8/layout/hierarchy1"/>
    <dgm:cxn modelId="{70C9B77A-EA6D-4270-8B12-BC39A2DF3A68}" type="presParOf" srcId="{B26CC51D-23C3-4236-944D-08B1C93624C4}" destId="{AD774320-02FD-4168-9FD5-135362EB83D6}" srcOrd="0" destOrd="0" presId="urn:microsoft.com/office/officeart/2005/8/layout/hierarchy1"/>
    <dgm:cxn modelId="{D54D1DD7-CBEB-473A-9694-5CE8D8ED073C}" type="presParOf" srcId="{AD774320-02FD-4168-9FD5-135362EB83D6}" destId="{D74BF8C9-E022-4324-B944-F8CA4509FFCE}" srcOrd="0" destOrd="0" presId="urn:microsoft.com/office/officeart/2005/8/layout/hierarchy1"/>
    <dgm:cxn modelId="{86D25944-C51B-48D9-A775-8B623ACBA1D1}" type="presParOf" srcId="{AD774320-02FD-4168-9FD5-135362EB83D6}" destId="{B6CBE26A-767B-4E99-B469-DC7B6B4C858D}" srcOrd="1" destOrd="0" presId="urn:microsoft.com/office/officeart/2005/8/layout/hierarchy1"/>
    <dgm:cxn modelId="{37B3A032-A200-4549-BBA5-D1200077D1F5}" type="presParOf" srcId="{B26CC51D-23C3-4236-944D-08B1C93624C4}" destId="{558D6332-9A72-4087-9CAC-066A4FB2560B}" srcOrd="1" destOrd="0" presId="urn:microsoft.com/office/officeart/2005/8/layout/hierarchy1"/>
    <dgm:cxn modelId="{49768892-501E-4C4A-93F0-0C0FA5B7D7FB}" type="presParOf" srcId="{558D6332-9A72-4087-9CAC-066A4FB2560B}" destId="{51E21694-518E-45C9-95CA-8D029F66E794}" srcOrd="0" destOrd="0" presId="urn:microsoft.com/office/officeart/2005/8/layout/hierarchy1"/>
    <dgm:cxn modelId="{9AE4F530-C67C-43B8-B2A2-A082738872CF}" type="presParOf" srcId="{558D6332-9A72-4087-9CAC-066A4FB2560B}" destId="{4FBC8AE4-A564-45DF-ADC1-E478393B7ACA}" srcOrd="1" destOrd="0" presId="urn:microsoft.com/office/officeart/2005/8/layout/hierarchy1"/>
    <dgm:cxn modelId="{D353E116-6026-4839-BAD8-02B86038F7F0}" type="presParOf" srcId="{4FBC8AE4-A564-45DF-ADC1-E478393B7ACA}" destId="{2BB3583C-8EBC-42B3-9C71-F7EEA5FB935E}" srcOrd="0" destOrd="0" presId="urn:microsoft.com/office/officeart/2005/8/layout/hierarchy1"/>
    <dgm:cxn modelId="{4E9C9079-F47C-4155-941C-698C5E36E59F}" type="presParOf" srcId="{2BB3583C-8EBC-42B3-9C71-F7EEA5FB935E}" destId="{5E1C7894-0CCC-411C-B5AA-73DF0A59084A}" srcOrd="0" destOrd="0" presId="urn:microsoft.com/office/officeart/2005/8/layout/hierarchy1"/>
    <dgm:cxn modelId="{D223FB7D-FFA9-4B17-98A9-6E88587D5BFF}" type="presParOf" srcId="{2BB3583C-8EBC-42B3-9C71-F7EEA5FB935E}" destId="{F2862493-67E0-46EB-9456-478F1C00B472}" srcOrd="1" destOrd="0" presId="urn:microsoft.com/office/officeart/2005/8/layout/hierarchy1"/>
    <dgm:cxn modelId="{B5E94B4F-B64C-4F0E-A9DB-65141DB6FA59}" type="presParOf" srcId="{4FBC8AE4-A564-45DF-ADC1-E478393B7ACA}" destId="{8BFFDE1A-48EA-4445-B489-AF9D5F64B8B6}" srcOrd="1" destOrd="0" presId="urn:microsoft.com/office/officeart/2005/8/layout/hierarchy1"/>
    <dgm:cxn modelId="{05ED82C4-6615-4C49-89A0-4D381E24EDE1}" type="presParOf" srcId="{558D6332-9A72-4087-9CAC-066A4FB2560B}" destId="{13EE4594-4DC7-472B-BCDA-0E5833DFF7D4}" srcOrd="2" destOrd="0" presId="urn:microsoft.com/office/officeart/2005/8/layout/hierarchy1"/>
    <dgm:cxn modelId="{71E62152-1E27-4E6C-94B6-1A741D81CD8C}" type="presParOf" srcId="{558D6332-9A72-4087-9CAC-066A4FB2560B}" destId="{D5D9485D-71E5-49A6-A08B-2C254A39CF99}" srcOrd="3" destOrd="0" presId="urn:microsoft.com/office/officeart/2005/8/layout/hierarchy1"/>
    <dgm:cxn modelId="{494553D2-8620-4D22-84F2-9E512AD09464}" type="presParOf" srcId="{D5D9485D-71E5-49A6-A08B-2C254A39CF99}" destId="{E5F525C9-5BC3-47D0-94C9-B31ACB73AF85}" srcOrd="0" destOrd="0" presId="urn:microsoft.com/office/officeart/2005/8/layout/hierarchy1"/>
    <dgm:cxn modelId="{2AE34D8F-7ECA-4E69-A363-6F97BB486EFD}" type="presParOf" srcId="{E5F525C9-5BC3-47D0-94C9-B31ACB73AF85}" destId="{7E4694BA-9DF5-4C39-BC5A-33EB015CE436}" srcOrd="0" destOrd="0" presId="urn:microsoft.com/office/officeart/2005/8/layout/hierarchy1"/>
    <dgm:cxn modelId="{973F6449-0911-4B08-8A87-AB9CE80779D0}" type="presParOf" srcId="{E5F525C9-5BC3-47D0-94C9-B31ACB73AF85}" destId="{E6FE4F5B-42A1-464D-8072-E191664E36B1}" srcOrd="1" destOrd="0" presId="urn:microsoft.com/office/officeart/2005/8/layout/hierarchy1"/>
    <dgm:cxn modelId="{B7453DE0-31CE-459A-BB36-A8109AA6C0D2}" type="presParOf" srcId="{D5D9485D-71E5-49A6-A08B-2C254A39CF99}" destId="{CF52BAE7-DEF4-4219-9EDD-DBC4EDE4756D}" srcOrd="1" destOrd="0" presId="urn:microsoft.com/office/officeart/2005/8/layout/hierarchy1"/>
    <dgm:cxn modelId="{214D36DD-A427-4967-A2A7-1EE7A08E58DF}" type="presParOf" srcId="{558D6332-9A72-4087-9CAC-066A4FB2560B}" destId="{2C10C09F-FD49-4C65-B618-DB1C26927E4F}" srcOrd="4" destOrd="0" presId="urn:microsoft.com/office/officeart/2005/8/layout/hierarchy1"/>
    <dgm:cxn modelId="{4A2632E0-455E-4FCD-ABC7-10BDC2B70739}" type="presParOf" srcId="{558D6332-9A72-4087-9CAC-066A4FB2560B}" destId="{A9E62906-DF34-4B41-A266-519FCA143DB4}" srcOrd="5" destOrd="0" presId="urn:microsoft.com/office/officeart/2005/8/layout/hierarchy1"/>
    <dgm:cxn modelId="{1EEE7B30-A552-4DBA-9B48-BCA7E483301E}" type="presParOf" srcId="{A9E62906-DF34-4B41-A266-519FCA143DB4}" destId="{E7218F14-B2D2-4461-81B6-C3617F50EA33}" srcOrd="0" destOrd="0" presId="urn:microsoft.com/office/officeart/2005/8/layout/hierarchy1"/>
    <dgm:cxn modelId="{1116E5F2-78CD-45A1-AC97-BE7C669C5007}" type="presParOf" srcId="{E7218F14-B2D2-4461-81B6-C3617F50EA33}" destId="{A5D8D4A6-9161-4FC6-869B-81AED78A2D29}" srcOrd="0" destOrd="0" presId="urn:microsoft.com/office/officeart/2005/8/layout/hierarchy1"/>
    <dgm:cxn modelId="{36D2BAB4-D55B-47FA-9D27-FB2FEA3B3075}" type="presParOf" srcId="{E7218F14-B2D2-4461-81B6-C3617F50EA33}" destId="{8717E39B-55AC-45D7-905D-F2354C9B710D}" srcOrd="1" destOrd="0" presId="urn:microsoft.com/office/officeart/2005/8/layout/hierarchy1"/>
    <dgm:cxn modelId="{17C4ECC5-3781-49DF-A91A-C13586C5F40B}" type="presParOf" srcId="{A9E62906-DF34-4B41-A266-519FCA143DB4}" destId="{F157F2CF-A8FE-420A-AE70-4255C52BE9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806"/>
            <a:ext cx="5229225" cy="4974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0"/>
            <a:ext cx="4562475" cy="3614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3614738"/>
            <a:ext cx="4562475" cy="3243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929"/>
            <a:ext cx="4629150" cy="1046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/>
              </a:rPr>
              <a:t>প্রাচীন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যুগে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ব্যবস্থাপনা</a:t>
            </a:r>
            <a:endParaRPr lang="en-US" sz="4400" dirty="0">
              <a:latin typeface="NikoshBAN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588" y="2208491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/>
              </a:rPr>
              <a:t>গ্রিক</a:t>
            </a:r>
            <a:r>
              <a:rPr lang="en-US" sz="3600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/>
              </a:rPr>
              <a:t>সভ্যতা</a:t>
            </a:r>
            <a:endParaRPr lang="en-US" sz="3600" dirty="0">
              <a:solidFill>
                <a:srgbClr val="00B0F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225" y="353882"/>
            <a:ext cx="24003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/>
              </a:rPr>
              <a:t>সক্রেটিস</a:t>
            </a:r>
            <a:endParaRPr lang="en-US" sz="2400" dirty="0" smtClean="0">
              <a:solidFill>
                <a:srgbClr val="7030A0"/>
              </a:solidFill>
              <a:latin typeface="NikoshBAN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/>
              </a:rPr>
              <a:t>প্রবক্তা</a:t>
            </a:r>
            <a:r>
              <a:rPr lang="en-US" sz="2400" dirty="0" smtClean="0">
                <a:solidFill>
                  <a:srgbClr val="7030A0"/>
                </a:solidFill>
                <a:latin typeface="NikoshBAN"/>
              </a:rPr>
              <a:t> 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NikoshBAN"/>
              </a:rPr>
              <a:t>“</a:t>
            </a:r>
            <a:r>
              <a:rPr lang="en-US" sz="2400" dirty="0" err="1" smtClean="0">
                <a:solidFill>
                  <a:srgbClr val="7030A0"/>
                </a:solidFill>
                <a:latin typeface="NikoshBAN"/>
              </a:rPr>
              <a:t>ব্যবস্থাপনা</a:t>
            </a:r>
            <a:r>
              <a:rPr lang="en-US" sz="24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/>
              </a:rPr>
              <a:t>সর্বজনীন</a:t>
            </a:r>
            <a:r>
              <a:rPr lang="en-US" sz="2400" dirty="0" smtClean="0">
                <a:solidFill>
                  <a:srgbClr val="7030A0"/>
                </a:solidFill>
                <a:latin typeface="NikoshBAN"/>
              </a:rPr>
              <a:t> ।” </a:t>
            </a:r>
            <a:endParaRPr lang="en-US" sz="24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225" y="3743325"/>
            <a:ext cx="24003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প্লেটো</a:t>
            </a:r>
            <a:endParaRPr lang="en-US" sz="3200" dirty="0" smtClean="0">
              <a:solidFill>
                <a:srgbClr val="7030A0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অবদান</a:t>
            </a:r>
            <a:r>
              <a:rPr lang="en-US" sz="3200" dirty="0" smtClean="0">
                <a:solidFill>
                  <a:srgbClr val="7030A0"/>
                </a:solidFill>
                <a:latin typeface="NikoshBAN"/>
              </a:rPr>
              <a:t> :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শ্রম</a:t>
            </a:r>
            <a:r>
              <a:rPr lang="en-US" sz="32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বিশেষায়ন</a:t>
            </a:r>
            <a:endParaRPr lang="en-US" sz="3200" dirty="0">
              <a:solidFill>
                <a:srgbClr val="7030A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167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9063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0"/>
            <a:ext cx="4429125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074"/>
            <a:ext cx="3929062" cy="353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3267074"/>
            <a:ext cx="3430587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9" y="3267073"/>
            <a:ext cx="4832351" cy="3533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374" y="-100314"/>
            <a:ext cx="32162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মধ্য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যুগে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ব্যবস্থাপনা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950591" y="644776"/>
            <a:ext cx="3491706" cy="1140020"/>
          </a:xfrm>
          <a:prstGeom prst="leftArrow">
            <a:avLst>
              <a:gd name="adj1" fmla="val 100000"/>
              <a:gd name="adj2" fmla="val 24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আল-ফারাবী</a:t>
            </a:r>
            <a:endParaRPr lang="en-US" sz="3200" dirty="0" smtClean="0">
              <a:latin typeface="NikoshBAN"/>
            </a:endParaRPr>
          </a:p>
          <a:p>
            <a:pPr algn="ctr"/>
            <a:r>
              <a:rPr lang="en-US" sz="2000" dirty="0" err="1" smtClean="0">
                <a:latin typeface="NikoshBAN"/>
              </a:rPr>
              <a:t>রাষ্ট্র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ব্যবস্থাপনা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সম্পর্কে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ধারনা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দেন</a:t>
            </a:r>
            <a:r>
              <a:rPr lang="en-US" sz="2000" dirty="0" smtClean="0">
                <a:latin typeface="NikoshBAN"/>
              </a:rPr>
              <a:t> ।</a:t>
            </a:r>
          </a:p>
          <a:p>
            <a:pPr algn="ctr"/>
            <a:endParaRPr lang="en-US" sz="2800" dirty="0">
              <a:latin typeface="NikoshBAN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00116" y="1844980"/>
            <a:ext cx="3491706" cy="1155977"/>
          </a:xfrm>
          <a:prstGeom prst="rightArrow">
            <a:avLst>
              <a:gd name="adj1" fmla="val 96316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ইমাম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গাজ্জামি</a:t>
            </a:r>
            <a:endParaRPr lang="en-US" dirty="0" smtClean="0">
              <a:solidFill>
                <a:schemeClr val="bg1"/>
              </a:solidFill>
              <a:latin typeface="NikoshBAN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অবদান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: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ব্যবস্থাপনা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সংক্রান্ত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‘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নসিহাত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আল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মূলক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’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গ্রন্থ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রচনা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/>
              </a:rPr>
              <a:t>করেন</a:t>
            </a:r>
            <a:r>
              <a:rPr lang="en-US" dirty="0" smtClean="0">
                <a:solidFill>
                  <a:schemeClr val="bg1"/>
                </a:solidFill>
                <a:latin typeface="NikoshBAN"/>
              </a:rPr>
              <a:t> । </a:t>
            </a:r>
            <a:endParaRPr lang="en-US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80" y="5321528"/>
            <a:ext cx="3486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/>
              </a:rPr>
              <a:t>লুকা</a:t>
            </a:r>
            <a:r>
              <a:rPr lang="en-US" sz="32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/>
              </a:rPr>
              <a:t>প্যসিওলি</a:t>
            </a:r>
            <a:endParaRPr lang="en-US" sz="3200" dirty="0" smtClean="0">
              <a:solidFill>
                <a:schemeClr val="bg1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/>
              </a:rPr>
              <a:t>হিসাববিজ্ঞানের</a:t>
            </a:r>
            <a:r>
              <a:rPr lang="en-US" sz="32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/>
              </a:rPr>
              <a:t>জনক</a:t>
            </a:r>
            <a:endParaRPr lang="en-US" sz="32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3241" y="5613915"/>
            <a:ext cx="33264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স্যার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থমাস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মোর</a:t>
            </a:r>
            <a:endParaRPr lang="en-US" sz="2400" dirty="0" smtClean="0">
              <a:solidFill>
                <a:schemeClr val="bg1"/>
              </a:solidFill>
              <a:latin typeface="NikoshBAN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/>
              </a:rPr>
              <a:t>অবদান</a:t>
            </a:r>
            <a:r>
              <a:rPr lang="en-US" sz="2400" dirty="0" smtClean="0">
                <a:solidFill>
                  <a:schemeClr val="bg1"/>
                </a:solidFill>
                <a:latin typeface="NikoshBAN"/>
              </a:rPr>
              <a:t> :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NikoshBAN"/>
              </a:rPr>
              <a:t>শ্রম</a:t>
            </a:r>
            <a:r>
              <a:rPr lang="en-US" sz="20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/>
              </a:rPr>
              <a:t>বিশেষায়ন</a:t>
            </a:r>
            <a:r>
              <a:rPr lang="en-US" sz="2000" dirty="0" smtClean="0">
                <a:solidFill>
                  <a:schemeClr val="bg1"/>
                </a:solidFill>
                <a:latin typeface="NikoshBAN"/>
              </a:rPr>
              <a:t> ও </a:t>
            </a:r>
            <a:r>
              <a:rPr lang="en-US" sz="2000" dirty="0" err="1" smtClean="0">
                <a:solidFill>
                  <a:schemeClr val="bg1"/>
                </a:solidFill>
                <a:latin typeface="NikoshBAN"/>
              </a:rPr>
              <a:t>মানবশক্তির</a:t>
            </a:r>
            <a:r>
              <a:rPr lang="en-US" sz="20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/>
              </a:rPr>
              <a:t>ব্যবহার</a:t>
            </a:r>
            <a:endParaRPr lang="en-US" sz="20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9648" y="5937080"/>
            <a:ext cx="249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/>
              </a:rPr>
              <a:t>ম্যাকিয়াভেলি</a:t>
            </a:r>
            <a:endParaRPr lang="en-US" sz="3600" dirty="0" smtClean="0">
              <a:solidFill>
                <a:schemeClr val="bg1"/>
              </a:solidFill>
              <a:latin typeface="NikoshB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786188" cy="2614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4724"/>
            <a:ext cx="4486275" cy="3343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-1"/>
            <a:ext cx="4476750" cy="261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4" y="3514721"/>
            <a:ext cx="3690939" cy="334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12" y="3514718"/>
            <a:ext cx="4014787" cy="3343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6196" y="114300"/>
            <a:ext cx="38790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শিল্পবিপ্লব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যুগ</a:t>
            </a:r>
            <a:r>
              <a:rPr lang="en-US" sz="3200" dirty="0" smtClean="0">
                <a:latin typeface="NikoshBAN"/>
              </a:rPr>
              <a:t> (১৭৫০-১৮৫০)</a:t>
            </a:r>
            <a:endParaRPr lang="en-US" sz="3200" dirty="0">
              <a:latin typeface="NikoshBAN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836195" y="976546"/>
            <a:ext cx="2185988" cy="1500188"/>
          </a:xfrm>
          <a:prstGeom prst="leftArrow">
            <a:avLst>
              <a:gd name="adj1" fmla="val 100000"/>
              <a:gd name="adj2" fmla="val 1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/>
              </a:rPr>
              <a:t>জেমস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স্টিউয়ার্ট</a:t>
            </a:r>
            <a:endParaRPr lang="en-US" sz="2000" dirty="0" smtClean="0">
              <a:latin typeface="NikoshBAN"/>
            </a:endParaRPr>
          </a:p>
          <a:p>
            <a:pPr algn="ctr"/>
            <a:r>
              <a:rPr lang="en-US" sz="2000" dirty="0" err="1" smtClean="0">
                <a:latin typeface="NikoshBAN"/>
              </a:rPr>
              <a:t>অবদান</a:t>
            </a:r>
            <a:r>
              <a:rPr lang="en-US" sz="2000" dirty="0" smtClean="0">
                <a:latin typeface="NikoshBAN"/>
              </a:rPr>
              <a:t> :</a:t>
            </a:r>
          </a:p>
          <a:p>
            <a:pPr algn="ctr"/>
            <a:r>
              <a:rPr lang="en-US" sz="2000" dirty="0" err="1" smtClean="0">
                <a:latin typeface="NikoshBAN"/>
              </a:rPr>
              <a:t>ক্ষমতার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উৎস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তত্ত্ব,শিল্পে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যন্ত্র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ব্যবহার</a:t>
            </a:r>
            <a:endParaRPr lang="en-US" sz="2000" dirty="0">
              <a:latin typeface="NikoshBAN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72190" y="976546"/>
            <a:ext cx="1714497" cy="1500188"/>
          </a:xfrm>
          <a:prstGeom prst="rightArrow">
            <a:avLst>
              <a:gd name="adj1" fmla="val 95714"/>
              <a:gd name="adj2" fmla="val 1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/>
              </a:rPr>
              <a:t>ম্যাথেউ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বোল্টন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এবং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জেমস্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ওয়াট</a:t>
            </a:r>
            <a:endParaRPr lang="en-US" sz="2000" dirty="0" smtClean="0">
              <a:latin typeface="NikoshBAN"/>
            </a:endParaRPr>
          </a:p>
          <a:p>
            <a:pPr algn="ctr"/>
            <a:r>
              <a:rPr lang="en-US" sz="2000" dirty="0" err="1" smtClean="0">
                <a:latin typeface="NikoshBAN"/>
              </a:rPr>
              <a:t>অবদান</a:t>
            </a:r>
            <a:r>
              <a:rPr lang="en-US" sz="2000" dirty="0" smtClean="0">
                <a:latin typeface="NikoshBAN"/>
              </a:rPr>
              <a:t> :</a:t>
            </a:r>
          </a:p>
          <a:p>
            <a:pPr algn="ctr"/>
            <a:r>
              <a:rPr lang="en-US" sz="2000" dirty="0" err="1" smtClean="0">
                <a:latin typeface="NikoshBAN"/>
              </a:rPr>
              <a:t>স্টিম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ইঞ্জিন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তৈরি</a:t>
            </a:r>
            <a:endParaRPr lang="en-US" sz="20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14612"/>
            <a:ext cx="2928938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এ্যাডাম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স্মিথ</a:t>
            </a:r>
            <a:endParaRPr lang="en-US" sz="32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অর্থনীতির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7224" y="2518670"/>
            <a:ext cx="372903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রবার্ট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ওয়েন</a:t>
            </a:r>
            <a:endParaRPr lang="en-US" sz="28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আধুনিক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কর্মী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ব্যবস্থাপনার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9158" y="2543827"/>
            <a:ext cx="363378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চার্লস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ব্যাবেজ</a:t>
            </a:r>
            <a:endParaRPr lang="en-US" sz="28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আধুনিক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গণনাশাস্ত্রের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065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0"/>
            <a:ext cx="42291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3" y="0"/>
            <a:ext cx="4133851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3" y="0"/>
            <a:ext cx="397669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7613" y="6076562"/>
            <a:ext cx="522446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শিল্পবিপ্লব-পরবর্তী</a:t>
            </a:r>
            <a:r>
              <a:rPr lang="en-US" sz="3600" dirty="0" smtClean="0">
                <a:latin typeface="NikoshBAN"/>
              </a:rPr>
              <a:t>  </a:t>
            </a:r>
            <a:r>
              <a:rPr lang="en-US" sz="3600" dirty="0" err="1">
                <a:latin typeface="NikoshBAN"/>
              </a:rPr>
              <a:t>যুগ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(১৮৫১-১৯৫০</a:t>
            </a:r>
            <a:r>
              <a:rPr lang="en-US" dirty="0" smtClean="0">
                <a:latin typeface="NikoshBAN"/>
              </a:rPr>
              <a:t>)</a:t>
            </a:r>
            <a:endParaRPr lang="en-US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72000"/>
            <a:ext cx="375761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এফ.ডব্লিউ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টেলর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(১৮৫৬-১৯১৫)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বৈজ্ঞানিক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ব্যবস্থাপনার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572" y="4577489"/>
            <a:ext cx="413385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হেনরি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ফেয়ল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(১৮৪১-১৯২৫)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ব্যবস্থাপনার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6520" y="4549676"/>
            <a:ext cx="342548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ফ্রাঙ্ক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বাঙ্কার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গিলব্রেথ</a:t>
            </a:r>
            <a:r>
              <a:rPr lang="en-US" sz="3600" dirty="0" smtClean="0">
                <a:solidFill>
                  <a:srgbClr val="FF0000"/>
                </a:solidFill>
              </a:rPr>
              <a:t> (১৮৬৮-১৯২৪)</a:t>
            </a:r>
          </a:p>
          <a:p>
            <a:r>
              <a:rPr lang="en-US" sz="3600" dirty="0" err="1" smtClean="0">
                <a:solidFill>
                  <a:srgbClr val="FF0000"/>
                </a:solidFill>
              </a:rPr>
              <a:t>ব্যবস্থাপনা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প্রকৌশলের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জনক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29113" cy="460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2" y="0"/>
            <a:ext cx="4114801" cy="4600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13" y="-1"/>
            <a:ext cx="3748087" cy="460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649" y="6057781"/>
            <a:ext cx="4457701" cy="800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শিল্পবিপ্লব-পরবর্তী</a:t>
            </a:r>
            <a:r>
              <a:rPr lang="en-US" sz="2800" dirty="0">
                <a:latin typeface="NikoshBAN"/>
              </a:rPr>
              <a:t>  </a:t>
            </a:r>
            <a:r>
              <a:rPr lang="en-US" sz="2800" dirty="0" err="1">
                <a:latin typeface="NikoshBAN"/>
              </a:rPr>
              <a:t>যুগ</a:t>
            </a:r>
            <a:r>
              <a:rPr lang="en-US" sz="2800" dirty="0">
                <a:latin typeface="NikoshBAN"/>
              </a:rPr>
              <a:t> (১৮৫১-১৯৫০)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49676"/>
            <a:ext cx="398621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অলিভার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শেলডন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(১৮৯৪-১৯৫১)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The philosophy of Management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পুস্তক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087" y="4637869"/>
            <a:ext cx="4300539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মেরি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পার্কার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ফলেট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(১৮৬৮-১৯৩৩)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আধুনিক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ব্যবস্থাপনার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জননী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6788" y="4600574"/>
            <a:ext cx="360521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চেস্টার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আই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বার্নাড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(১৮৮৬-১৯৬১)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সিস্টেম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পদ্ধতিগত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মতবাদের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প্রবক্তা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408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14824" cy="4471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0"/>
            <a:ext cx="4243388" cy="4471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2" y="0"/>
            <a:ext cx="3633787" cy="4471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257" y="5903893"/>
            <a:ext cx="422195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/>
              </a:rPr>
              <a:t>শিল্পবিপ্লব-পরবর্তী</a:t>
            </a:r>
            <a:r>
              <a:rPr lang="en-US" sz="2800" dirty="0">
                <a:latin typeface="NikoshBAN"/>
              </a:rPr>
              <a:t>  </a:t>
            </a:r>
            <a:r>
              <a:rPr lang="en-US" sz="2800" dirty="0" err="1">
                <a:latin typeface="NikoshBAN"/>
              </a:rPr>
              <a:t>যুগ</a:t>
            </a:r>
            <a:r>
              <a:rPr lang="en-US" sz="2800" dirty="0">
                <a:latin typeface="NikoshBAN"/>
              </a:rPr>
              <a:t> (১৮৫১-১৯৫০)</a:t>
            </a:r>
          </a:p>
          <a:p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471988"/>
            <a:ext cx="4314824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হেনরি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লরেন্স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গ্যান্ট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(১৮৬১-১৯১৯)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গ্যান্ট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চার্টের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আবিষ্কারক</a:t>
            </a:r>
            <a:endParaRPr lang="en-US" sz="32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কল-কারখানায়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শান্তির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অগ্রদূত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নামে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আখ্যায়িত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712" y="4490650"/>
            <a:ext cx="375761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এলটন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মেয়ো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(১৮৮০-১৯৪৯)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ব্যবস্থাপনায়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মনস্তত্ত্বের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প্রবর্তন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করেন</a:t>
            </a:r>
            <a:endParaRPr lang="en-US" sz="2400" dirty="0" smtClean="0">
              <a:solidFill>
                <a:srgbClr val="FF0000"/>
              </a:solidFill>
              <a:latin typeface="NikoshBAN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মানবসম্পদ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ব্যবস্থাপনার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8211" y="4471988"/>
            <a:ext cx="3633787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হুগু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মুনস্টারবার্গ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(১৮৬৩-১৯১৬)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শিল্প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মনোবিজ্ঞানের</a:t>
            </a:r>
            <a:r>
              <a:rPr lang="en-US" sz="36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/>
              </a:rPr>
              <a:t>জনক</a:t>
            </a:r>
            <a:endParaRPr lang="en-US" sz="36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03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4963" cy="350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0438"/>
            <a:ext cx="5414963" cy="335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0"/>
            <a:ext cx="4076700" cy="350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500438"/>
            <a:ext cx="4076700" cy="3357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962" y="0"/>
            <a:ext cx="270033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সমসাময়িক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যুগে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ব্যবস্থাপনা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14962" y="1571625"/>
            <a:ext cx="2700337" cy="1561832"/>
          </a:xfrm>
          <a:prstGeom prst="rightArrow">
            <a:avLst>
              <a:gd name="adj1" fmla="val 100000"/>
              <a:gd name="adj2" fmla="val 12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/>
              </a:rPr>
              <a:t>পিটার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এফ</a:t>
            </a:r>
            <a:r>
              <a:rPr lang="en-US" sz="2400" dirty="0" smtClean="0">
                <a:latin typeface="NikoshBAN"/>
              </a:rPr>
              <a:t>. </a:t>
            </a:r>
            <a:r>
              <a:rPr lang="en-US" sz="2400" dirty="0" err="1" smtClean="0">
                <a:latin typeface="NikoshBAN"/>
              </a:rPr>
              <a:t>ড্রুকার</a:t>
            </a:r>
            <a:r>
              <a:rPr lang="en-US" sz="2400" dirty="0" smtClean="0">
                <a:latin typeface="NikoshBAN"/>
              </a:rPr>
              <a:t> (১৯০৯-২০০৫)</a:t>
            </a:r>
          </a:p>
          <a:p>
            <a:pPr algn="ctr"/>
            <a:r>
              <a:rPr lang="en-US" sz="2400" dirty="0" smtClean="0">
                <a:latin typeface="NikoshBAN"/>
              </a:rPr>
              <a:t>MBO </a:t>
            </a:r>
            <a:r>
              <a:rPr lang="en-US" sz="2400" dirty="0" err="1" smtClean="0">
                <a:latin typeface="NikoshBAN"/>
              </a:rPr>
              <a:t>ধারনার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প্রবক্তা</a:t>
            </a:r>
            <a:endParaRPr lang="en-US" sz="2400" dirty="0" smtClean="0">
              <a:latin typeface="NikoshBAN"/>
            </a:endParaRPr>
          </a:p>
          <a:p>
            <a:pPr algn="ctr"/>
            <a:r>
              <a:rPr lang="en-US" sz="2400" dirty="0" err="1" smtClean="0">
                <a:latin typeface="NikoshBAN"/>
              </a:rPr>
              <a:t>ব্যবস্থাপনা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তত্ত্বের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জনক</a:t>
            </a:r>
            <a:endParaRPr lang="en-US" sz="2400" dirty="0">
              <a:latin typeface="NikoshB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14962" y="5157789"/>
            <a:ext cx="2700338" cy="1700212"/>
          </a:xfrm>
          <a:prstGeom prst="rightArrow">
            <a:avLst>
              <a:gd name="adj1" fmla="val 99462"/>
              <a:gd name="adj2" fmla="val 17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স্টিফেন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পি</a:t>
            </a:r>
            <a:r>
              <a:rPr lang="en-US" sz="3200" dirty="0" smtClean="0">
                <a:latin typeface="NikoshBAN"/>
              </a:rPr>
              <a:t>. </a:t>
            </a:r>
            <a:r>
              <a:rPr lang="en-US" sz="3200" dirty="0" err="1" smtClean="0">
                <a:latin typeface="NikoshBAN"/>
              </a:rPr>
              <a:t>রবিন্স</a:t>
            </a:r>
            <a:r>
              <a:rPr lang="en-US" sz="3200" dirty="0" smtClean="0">
                <a:latin typeface="NikoshBAN"/>
              </a:rPr>
              <a:t> (১৯৪৩-বর্তমান)</a:t>
            </a:r>
          </a:p>
          <a:p>
            <a:pPr algn="ctr"/>
            <a:endParaRPr lang="en-US" sz="3200" dirty="0">
              <a:latin typeface="NikoshBAN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414961" y="3500437"/>
            <a:ext cx="2700337" cy="1557337"/>
          </a:xfrm>
          <a:prstGeom prst="leftArrow">
            <a:avLst>
              <a:gd name="adj1" fmla="val 100000"/>
              <a:gd name="adj2" fmla="val 12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/>
              </a:rPr>
              <a:t>মাসলো</a:t>
            </a:r>
            <a:r>
              <a:rPr lang="en-US" sz="2400" dirty="0" smtClean="0">
                <a:latin typeface="NikoshBAN"/>
              </a:rPr>
              <a:t> (১৯০৮-১৯৭০)</a:t>
            </a:r>
          </a:p>
          <a:p>
            <a:pPr algn="ctr"/>
            <a:r>
              <a:rPr lang="en-US" sz="2400" dirty="0" err="1" smtClean="0">
                <a:latin typeface="NikoshBAN"/>
              </a:rPr>
              <a:t>অবদান</a:t>
            </a:r>
            <a:r>
              <a:rPr lang="en-US" sz="2400" dirty="0" smtClean="0">
                <a:latin typeface="NikoshBAN"/>
              </a:rPr>
              <a:t> :</a:t>
            </a:r>
          </a:p>
          <a:p>
            <a:pPr algn="ctr"/>
            <a:r>
              <a:rPr lang="en-US" sz="2400" dirty="0" err="1" smtClean="0">
                <a:latin typeface="NikoshBAN"/>
              </a:rPr>
              <a:t>চাহিদা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সোপান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তত্ত্ব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52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2525" y="2719894"/>
            <a:ext cx="10086975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১।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শিল্পবিপ্লব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কাল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বলো</a:t>
            </a:r>
            <a:endParaRPr lang="as-IN" sz="4800" b="1" dirty="0" smtClean="0">
              <a:solidFill>
                <a:srgbClr val="7030A0"/>
              </a:solidFill>
              <a:latin typeface="NikoshBAN"/>
            </a:endParaRPr>
          </a:p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২।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আধুনিক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গণনাশাস্ত্রের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জনক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কে</a:t>
            </a:r>
            <a:r>
              <a:rPr lang="as-IN" sz="4800" b="1" dirty="0" smtClean="0">
                <a:solidFill>
                  <a:srgbClr val="7030A0"/>
                </a:solidFill>
                <a:latin typeface="NikoshBAN"/>
              </a:rPr>
              <a:t>?</a:t>
            </a:r>
          </a:p>
          <a:p>
            <a:r>
              <a:rPr lang="en-US" sz="4800" b="1" dirty="0">
                <a:solidFill>
                  <a:srgbClr val="7030A0"/>
                </a:solidFill>
                <a:latin typeface="NikoshBAN"/>
              </a:rPr>
              <a:t>৩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আধুনিক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জনক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কে</a:t>
            </a:r>
            <a:r>
              <a:rPr lang="as-IN" sz="48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as-IN" sz="4800" b="1" dirty="0">
              <a:solidFill>
                <a:srgbClr val="7030A0"/>
              </a:solidFill>
              <a:latin typeface="NikoshBAN"/>
            </a:endParaRPr>
          </a:p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৪।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বৈজ্ঞানিক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</a:rPr>
              <a:t>জনক</a:t>
            </a:r>
            <a:r>
              <a:rPr lang="en-US" sz="48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/>
              </a:rPr>
              <a:t>কে</a:t>
            </a:r>
            <a:r>
              <a:rPr lang="as-IN" sz="48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as-IN" sz="48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2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2489061"/>
            <a:ext cx="10515601" cy="3751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হেনরি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ফেয়লকে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আধুনিক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জনক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হয়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সর্বজনীন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’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উক্তিটি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এবং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বলেছেন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</a:t>
            </a:r>
            <a:endParaRPr lang="en-US" sz="5400" dirty="0">
              <a:solidFill>
                <a:srgbClr val="0070C0"/>
              </a:solidFill>
              <a:effectLst/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789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সকলকে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ধন্যবাদ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787425"/>
            <a:ext cx="4229100" cy="51149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পরিচিতি</a:t>
            </a:r>
            <a:endParaRPr lang="en-US" sz="5400" dirty="0" smtClean="0">
              <a:solidFill>
                <a:srgbClr val="FF000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3200" dirty="0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3200" dirty="0" smtClean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200" dirty="0" smtClean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rgbClr val="00B0F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শরণখোলা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সরকারি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</a:rPr>
              <a:t>কলেজ</a:t>
            </a:r>
            <a:r>
              <a:rPr lang="en-US" sz="3200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bn-BD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  </a:t>
            </a:r>
            <a:endParaRPr lang="bn-BD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r>
              <a:rPr lang="bn-BD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মোবাইলঃ</a:t>
            </a:r>
            <a:r>
              <a:rPr lang="en-US" sz="3200" dirty="0">
                <a:solidFill>
                  <a:srgbClr val="00B0F0"/>
                </a:solidFill>
                <a:latin typeface="NikoshBAN"/>
                <a:cs typeface="NikoshBAN" pitchFamily="2" charset="0"/>
              </a:rPr>
              <a:t>01726599725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NikoshBAN"/>
                <a:cs typeface="NikoshBAN" pitchFamily="2" charset="0"/>
              </a:rPr>
              <a:t>Email:kishorebairagee@gmail.com</a:t>
            </a:r>
            <a:endParaRPr lang="en-US" sz="3200" dirty="0">
              <a:solidFill>
                <a:srgbClr val="00B0F0"/>
              </a:solidFill>
              <a:latin typeface="NikoshBAN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NikoshB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413" y="957263"/>
            <a:ext cx="2943225" cy="2527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40226" y="0"/>
            <a:ext cx="3046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/>
              </a:rPr>
              <a:t>পরিচিতি</a:t>
            </a:r>
            <a:endParaRPr lang="en-US" sz="4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850" y="1625798"/>
            <a:ext cx="4629150" cy="52322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5400" b="1" dirty="0" smtClean="0">
              <a:solidFill>
                <a:srgbClr val="FF0000"/>
              </a:solidFill>
              <a:latin typeface="NikoshBAN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40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ব্যবস্থাপনা</a:t>
            </a:r>
            <a:endParaRPr lang="en-US" sz="4000" dirty="0" smtClean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শ্রেণীঃ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দ্বা</a:t>
            </a:r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দশ</a:t>
            </a:r>
            <a:endParaRPr lang="as-IN" sz="40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প্রথম</a:t>
            </a:r>
            <a:endParaRPr lang="as-IN" sz="40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  <a:p>
            <a:r>
              <a:rPr lang="as-IN" sz="4000" dirty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আালোচনার বিষয়ঃ ব্যবস্থাপনার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উৎপত্তি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ক্রমবিকাশ</a:t>
            </a:r>
            <a:r>
              <a:rPr lang="en-US" sz="4000" dirty="0" smtClean="0">
                <a:solidFill>
                  <a:schemeClr val="bg1"/>
                </a:solidFill>
                <a:latin typeface="NikoshBAN"/>
                <a:cs typeface="Vrinda" panose="020B0502040204020203" pitchFamily="34" charset="0"/>
              </a:rPr>
              <a:t> ।</a:t>
            </a:r>
            <a:endParaRPr lang="as-IN" sz="4000" dirty="0">
              <a:solidFill>
                <a:schemeClr val="bg1"/>
              </a:solidFill>
              <a:latin typeface="NikoshBAN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3388" y="265330"/>
            <a:ext cx="334327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ভিডিওদেখি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51357"/>
            <a:ext cx="6772275" cy="1046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/>
              </a:rPr>
              <a:t>ভিডিওটি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দেখে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আমরা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বুঝতে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পারছি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?</a:t>
            </a:r>
            <a:endParaRPr lang="en-US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2" y="5722782"/>
            <a:ext cx="52577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ব্যবস্থাপনার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ক্রমবিকাশ</a:t>
            </a:r>
            <a:r>
              <a:rPr lang="en-US" sz="4000" dirty="0" smtClean="0">
                <a:latin typeface="NikoshBAN"/>
              </a:rPr>
              <a:t> ।</a:t>
            </a:r>
            <a:endParaRPr lang="en-US" sz="4000" dirty="0">
              <a:latin typeface="NikoshBAN"/>
            </a:endParaRPr>
          </a:p>
        </p:txBody>
      </p:sp>
      <p:pic>
        <p:nvPicPr>
          <p:cNvPr id="2" name="Evolution of management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0151" y="1014412"/>
            <a:ext cx="8230749" cy="4572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3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7464" y="108785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8" y="1431629"/>
            <a:ext cx="11372850" cy="39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কি তা বলতে পারবে</a:t>
            </a: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ক্রমবিকাশ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966313"/>
            <a:ext cx="5872162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4129088"/>
            <a:ext cx="5872162" cy="262412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48487" y="1775848"/>
            <a:ext cx="4191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7" y="4979487"/>
            <a:ext cx="43815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0"/>
            <a:ext cx="3500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ব্যবস্থাপনা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8980733"/>
              </p:ext>
            </p:extLst>
          </p:nvPr>
        </p:nvGraphicFramePr>
        <p:xfrm>
          <a:off x="171451" y="142875"/>
          <a:ext cx="11701462" cy="645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0700EDF-9CD8-4F82-A184-F2D890AE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DF4A8FA8-3945-4FA1-9C94-85D301E7E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28A3FC5-790F-4C8E-9CED-4FBEED0AE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669F5869-2249-4A3D-AC98-76AF02E3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EA7D75C-6764-496C-B13C-C51237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38999B95-8161-43CA-8607-4F6CB6AE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5F89DBEB-4769-46AD-8BC5-F21ECF1E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69B575D8-E4A7-4119-8204-7BCB4EB0B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1583698F-2A97-430C-89DA-4AFE772C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BDE5E6B5-2D39-498A-BFFB-2C9939A1B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B9498E52-F04E-4958-B7FF-770F0779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0670126"/>
              </p:ext>
            </p:extLst>
          </p:nvPr>
        </p:nvGraphicFramePr>
        <p:xfrm>
          <a:off x="314325" y="142875"/>
          <a:ext cx="11101388" cy="645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6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4BF8C9-E022-4324-B944-F8CA4509F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74BF8C9-E022-4324-B944-F8CA4509F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74BF8C9-E022-4324-B944-F8CA4509F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74BF8C9-E022-4324-B944-F8CA4509F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CBE26A-767B-4E99-B469-DC7B6B4C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B6CBE26A-767B-4E99-B469-DC7B6B4C8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6CBE26A-767B-4E99-B469-DC7B6B4C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6CBE26A-767B-4E99-B469-DC7B6B4C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E21694-518E-45C9-95CA-8D029F66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51E21694-518E-45C9-95CA-8D029F66E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51E21694-518E-45C9-95CA-8D029F66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51E21694-518E-45C9-95CA-8D029F66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C7894-0CCC-411C-B5AA-73DF0A590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5E1C7894-0CCC-411C-B5AA-73DF0A590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E1C7894-0CCC-411C-B5AA-73DF0A590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E1C7894-0CCC-411C-B5AA-73DF0A590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62493-67E0-46EB-9456-478F1C00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F2862493-67E0-46EB-9456-478F1C00B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F2862493-67E0-46EB-9456-478F1C00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F2862493-67E0-46EB-9456-478F1C00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E4594-4DC7-472B-BCDA-0E5833DFF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13EE4594-4DC7-472B-BCDA-0E5833DFF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3EE4594-4DC7-472B-BCDA-0E5833DFF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3EE4594-4DC7-472B-BCDA-0E5833DFF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4694BA-9DF5-4C39-BC5A-33EB015C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7E4694BA-9DF5-4C39-BC5A-33EB015CE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7E4694BA-9DF5-4C39-BC5A-33EB015C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7E4694BA-9DF5-4C39-BC5A-33EB015CE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FE4F5B-42A1-464D-8072-E191664E3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6FE4F5B-42A1-464D-8072-E191664E3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6FE4F5B-42A1-464D-8072-E191664E3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E6FE4F5B-42A1-464D-8072-E191664E3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10C09F-FD49-4C65-B618-DB1C2692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2C10C09F-FD49-4C65-B618-DB1C26927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2C10C09F-FD49-4C65-B618-DB1C2692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C10C09F-FD49-4C65-B618-DB1C26927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D8D4A6-9161-4FC6-869B-81AED78A2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A5D8D4A6-9161-4FC6-869B-81AED78A2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A5D8D4A6-9161-4FC6-869B-81AED78A2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5D8D4A6-9161-4FC6-869B-81AED78A2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17E39B-55AC-45D7-905D-F2354C9B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8717E39B-55AC-45D7-905D-F2354C9B7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8717E39B-55AC-45D7-905D-F2354C9B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8717E39B-55AC-45D7-905D-F2354C9B7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9150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8" y="0"/>
            <a:ext cx="3929063" cy="3514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3" y="0"/>
            <a:ext cx="3633787" cy="3514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4726"/>
            <a:ext cx="4629149" cy="334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8" y="3514725"/>
            <a:ext cx="3929063" cy="3343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1" y="3514724"/>
            <a:ext cx="3633788" cy="3343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6" y="2927864"/>
            <a:ext cx="2185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মেসোপটেমিয়া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সভ্যতা</a:t>
            </a:r>
            <a:endParaRPr lang="en-US" sz="24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296" y="2868393"/>
            <a:ext cx="22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মিসরীয়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সভ্যতা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8210" y="2927864"/>
            <a:ext cx="298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/>
              </a:rPr>
              <a:t>ব্যবিলনীয়</a:t>
            </a:r>
            <a:r>
              <a:rPr lang="en-US" sz="36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</a:rPr>
              <a:t>সভ্যতা</a:t>
            </a:r>
            <a:endParaRPr lang="en-US" sz="36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6" y="6088646"/>
            <a:ext cx="258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চৈনিক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সভ্যতা</a:t>
            </a:r>
            <a:endParaRPr lang="en-US" sz="40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973" y="6143625"/>
            <a:ext cx="215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রোম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সভ্যতা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4036" y="5442315"/>
            <a:ext cx="334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/>
              </a:rPr>
              <a:t>ভারতীয়</a:t>
            </a:r>
            <a:r>
              <a:rPr lang="en-US" sz="36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/>
              </a:rPr>
              <a:t>সভ্যতা</a:t>
            </a:r>
            <a:endParaRPr lang="en-US" sz="36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5" y="-1"/>
            <a:ext cx="432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/>
              </a:rPr>
              <a:t>প্রাচীন</a:t>
            </a:r>
            <a:r>
              <a:rPr lang="en-US" sz="3600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/>
              </a:rPr>
              <a:t>যুগে</a:t>
            </a:r>
            <a:r>
              <a:rPr lang="en-US" sz="3600" dirty="0" smtClean="0">
                <a:solidFill>
                  <a:srgbClr val="FFC0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/>
              </a:rPr>
              <a:t>ব্যবস্থাপনা</a:t>
            </a:r>
            <a:endParaRPr lang="en-US" sz="3600" dirty="0">
              <a:solidFill>
                <a:srgbClr val="FFC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880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414</Words>
  <Application>Microsoft Office PowerPoint</Application>
  <PresentationFormat>Widescreen</PresentationFormat>
  <Paragraphs>120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132</cp:revision>
  <dcterms:created xsi:type="dcterms:W3CDTF">2019-06-19T16:23:58Z</dcterms:created>
  <dcterms:modified xsi:type="dcterms:W3CDTF">2019-10-23T13:00:16Z</dcterms:modified>
</cp:coreProperties>
</file>