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Default Extension="wdp" ContentType="image/vnd.ms-photo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8" r:id="rId10"/>
    <p:sldId id="263" r:id="rId11"/>
    <p:sldId id="266" r:id="rId12"/>
    <p:sldId id="267" r:id="rId13"/>
    <p:sldId id="265" r:id="rId14"/>
    <p:sldId id="269" r:id="rId15"/>
    <p:sldId id="270" r:id="rId16"/>
    <p:sldId id="271" r:id="rId17"/>
    <p:sldId id="272" r:id="rId18"/>
    <p:sldId id="273" r:id="rId19"/>
    <p:sldId id="274" r:id="rId20"/>
    <p:sldId id="276" r:id="rId21"/>
    <p:sldId id="275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napToGrid="0">
      <p:cViewPr varScale="1">
        <p:scale>
          <a:sx n="80" d="100"/>
          <a:sy n="80" d="100"/>
        </p:scale>
        <p:origin x="-96" y="-57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E1E774-16CD-48F2-8550-32570A5B0544}" type="datetimeFigureOut">
              <a:rPr lang="en-US" smtClean="0"/>
              <a:pPr/>
              <a:t>10/22/2019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7436897-56F4-422A-9F33-21742B41037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66361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এভাবে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ছ</a:t>
            </a:r>
            <a:r>
              <a:rPr lang="as-IN" dirty="0">
                <a:latin typeface="NikoshBAN" panose="02000000000000000000" pitchFamily="2" charset="0"/>
                <a:cs typeface="NikoshBAN" panose="02000000000000000000" pitchFamily="2" charset="0"/>
              </a:rPr>
              <a:t>ো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ট </a:t>
            </a:r>
            <a:r>
              <a:rPr lang="as-IN" dirty="0">
                <a:latin typeface="NikoshBAN" panose="02000000000000000000" pitchFamily="2" charset="0"/>
                <a:cs typeface="NikoshBAN" panose="02000000000000000000" pitchFamily="2" charset="0"/>
              </a:rPr>
              <a:t>ছ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োট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প্রশ</a:t>
            </a:r>
            <a:r>
              <a:rPr lang="as-IN" dirty="0"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ন</a:t>
            </a:r>
            <a:r>
              <a:rPr lang="as-IN" dirty="0">
                <a:latin typeface="NikoshBAN" panose="02000000000000000000" pitchFamily="2" charset="0"/>
                <a:cs typeface="NikoshBAN" panose="02000000000000000000" pitchFamily="2" charset="0"/>
              </a:rPr>
              <a:t>ে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র </a:t>
            </a:r>
            <a:r>
              <a:rPr lang="as-IN" dirty="0">
                <a:latin typeface="NikoshBAN" panose="02000000000000000000" pitchFamily="2" charset="0"/>
                <a:cs typeface="NikoshBAN" panose="02000000000000000000" pitchFamily="2" charset="0"/>
              </a:rPr>
              <a:t>ম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as-IN" dirty="0">
                <a:latin typeface="NikoshBAN" panose="02000000000000000000" pitchFamily="2" charset="0"/>
                <a:cs typeface="NikoshBAN" panose="02000000000000000000" pitchFamily="2" charset="0"/>
              </a:rPr>
              <a:t>ধ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as-IN" dirty="0">
                <a:latin typeface="NikoshBAN" panose="02000000000000000000" pitchFamily="2" charset="0"/>
                <a:cs typeface="NikoshBAN" panose="02000000000000000000" pitchFamily="2" charset="0"/>
              </a:rPr>
              <a:t>য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ম</a:t>
            </a:r>
            <a:r>
              <a:rPr lang="as-IN" dirty="0">
                <a:latin typeface="NikoshBAN" panose="02000000000000000000" pitchFamily="2" charset="0"/>
                <a:cs typeface="NikoshBAN" panose="02000000000000000000" pitchFamily="2" charset="0"/>
              </a:rPr>
              <a:t>ে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dirty="0">
                <a:latin typeface="NikoshBAN" panose="02000000000000000000" pitchFamily="2" charset="0"/>
                <a:cs typeface="NikoshBAN" panose="02000000000000000000" pitchFamily="2" charset="0"/>
              </a:rPr>
              <a:t>ব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as-IN" dirty="0">
                <a:latin typeface="NikoshBAN" panose="02000000000000000000" pitchFamily="2" charset="0"/>
                <a:cs typeface="NikoshBAN" panose="02000000000000000000" pitchFamily="2" charset="0"/>
              </a:rPr>
              <a:t>স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as-IN" dirty="0">
                <a:latin typeface="NikoshBAN" panose="02000000000000000000" pitchFamily="2" charset="0"/>
                <a:cs typeface="NikoshBAN" panose="02000000000000000000" pitchFamily="2" charset="0"/>
              </a:rPr>
              <a:t>ত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ব </a:t>
            </a:r>
            <a:r>
              <a:rPr lang="as-IN" dirty="0">
                <a:latin typeface="NikoshBAN" panose="02000000000000000000" pitchFamily="2" charset="0"/>
                <a:cs typeface="NikoshBAN" panose="02000000000000000000" pitchFamily="2" charset="0"/>
              </a:rPr>
              <a:t>অ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ভ</a:t>
            </a:r>
            <a:r>
              <a:rPr lang="as-IN" dirty="0">
                <a:latin typeface="NikoshBAN" panose="02000000000000000000" pitchFamily="2" charset="0"/>
                <a:cs typeface="NikoshBAN" panose="02000000000000000000" pitchFamily="2" charset="0"/>
              </a:rPr>
              <a:t>ি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জ</a:t>
            </a:r>
            <a:r>
              <a:rPr lang="as-IN" dirty="0"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ঞ</a:t>
            </a:r>
            <a:r>
              <a:rPr lang="as-IN" dirty="0">
                <a:latin typeface="NikoshBAN" panose="02000000000000000000" pitchFamily="2" charset="0"/>
                <a:cs typeface="NikoshBAN" panose="02000000000000000000" pitchFamily="2" charset="0"/>
              </a:rPr>
              <a:t>ত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as-IN" dirty="0"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dirty="0">
                <a:latin typeface="NikoshBAN" panose="02000000000000000000" pitchFamily="2" charset="0"/>
                <a:cs typeface="NikoshBAN" panose="02000000000000000000" pitchFamily="2" charset="0"/>
              </a:rPr>
              <a:t>স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হ</a:t>
            </a:r>
            <a:r>
              <a:rPr lang="as-IN" dirty="0">
                <a:latin typeface="NikoshBAN" panose="02000000000000000000" pitchFamily="2" charset="0"/>
                <a:cs typeface="NikoshBAN" panose="02000000000000000000" pitchFamily="2" charset="0"/>
              </a:rPr>
              <a:t>ি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ত </a:t>
            </a:r>
            <a:r>
              <a:rPr lang="as-IN" dirty="0">
                <a:latin typeface="NikoshBAN" panose="02000000000000000000" pitchFamily="2" charset="0"/>
                <a:cs typeface="NikoshBAN" panose="02000000000000000000" pitchFamily="2" charset="0"/>
              </a:rPr>
              <a:t>স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ম</a:t>
            </a:r>
            <a:r>
              <a:rPr lang="as-IN" dirty="0">
                <a:latin typeface="NikoshBAN" panose="02000000000000000000" pitchFamily="2" charset="0"/>
                <a:cs typeface="NikoshBAN" panose="02000000000000000000" pitchFamily="2" charset="0"/>
              </a:rPr>
              <a:t>ন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as-IN" dirty="0">
                <a:latin typeface="NikoshBAN" panose="02000000000000000000" pitchFamily="2" charset="0"/>
                <a:cs typeface="NikoshBAN" panose="02000000000000000000" pitchFamily="2" charset="0"/>
              </a:rPr>
              <a:t>ব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য় </a:t>
            </a:r>
            <a:r>
              <a:rPr lang="as-IN" dirty="0">
                <a:latin typeface="NikoshBAN" panose="02000000000000000000" pitchFamily="2" charset="0"/>
                <a:cs typeface="NikoshBAN" panose="02000000000000000000" pitchFamily="2" charset="0"/>
              </a:rPr>
              <a:t>স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as-IN" dirty="0">
                <a:latin typeface="NikoshBAN" panose="02000000000000000000" pitchFamily="2" charset="0"/>
                <a:cs typeface="NikoshBAN" panose="02000000000000000000" pitchFamily="2" charset="0"/>
              </a:rPr>
              <a:t>ধ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ন </a:t>
            </a:r>
            <a:r>
              <a:rPr lang="as-IN" dirty="0"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as-IN" dirty="0">
                <a:latin typeface="NikoshBAN" panose="02000000000000000000" pitchFamily="2" charset="0"/>
                <a:cs typeface="NikoshBAN" panose="02000000000000000000" pitchFamily="2" charset="0"/>
              </a:rPr>
              <a:t>ে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আজকের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ঘ</a:t>
            </a:r>
            <a:r>
              <a:rPr lang="as-IN" dirty="0">
                <a:latin typeface="NikoshBAN" panose="02000000000000000000" pitchFamily="2" charset="0"/>
                <a:cs typeface="NikoshBAN" panose="02000000000000000000" pitchFamily="2" charset="0"/>
              </a:rPr>
              <a:t>ো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ষ</a:t>
            </a:r>
            <a:r>
              <a:rPr lang="as-IN" dirty="0">
                <a:latin typeface="NikoshBAN" panose="02000000000000000000" pitchFamily="2" charset="0"/>
                <a:cs typeface="NikoshBAN" panose="02000000000000000000" pitchFamily="2" charset="0"/>
              </a:rPr>
              <a:t>ণ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া </a:t>
            </a:r>
            <a:r>
              <a:rPr lang="as-IN" dirty="0"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as-IN" dirty="0">
                <a:latin typeface="NikoshBAN" panose="02000000000000000000" pitchFamily="2" charset="0"/>
                <a:cs typeface="NikoshBAN" panose="02000000000000000000" pitchFamily="2" charset="0"/>
              </a:rPr>
              <a:t>ব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ো।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436897-56F4-422A-9F33-21742B41037F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224651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453592" y="6314146"/>
            <a:ext cx="2743200" cy="365125"/>
          </a:xfrm>
        </p:spPr>
        <p:txBody>
          <a:bodyPr/>
          <a:lstStyle>
            <a:lvl1pPr algn="ctr">
              <a:defRPr/>
            </a:lvl1pPr>
          </a:lstStyle>
          <a:p>
            <a:fld id="{36543D16-C5C2-4C91-80CD-52DB4B8B5A02}" type="datetimeFigureOut">
              <a:rPr lang="en-US" smtClean="0"/>
              <a:pPr/>
              <a:t>10/22/2019</a:t>
            </a:fld>
            <a:endParaRPr lang="en-US"/>
          </a:p>
        </p:txBody>
      </p:sp>
      <p:cxnSp>
        <p:nvCxnSpPr>
          <p:cNvPr id="6" name="Straight Connector 5"/>
          <p:cNvCxnSpPr/>
          <p:nvPr userDrawn="1"/>
        </p:nvCxnSpPr>
        <p:spPr>
          <a:xfrm>
            <a:off x="0" y="56272"/>
            <a:ext cx="12192000" cy="0"/>
          </a:xfrm>
          <a:prstGeom prst="line">
            <a:avLst/>
          </a:prstGeom>
          <a:ln w="13335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 userDrawn="1"/>
        </p:nvCxnSpPr>
        <p:spPr>
          <a:xfrm>
            <a:off x="0" y="6801728"/>
            <a:ext cx="12192000" cy="0"/>
          </a:xfrm>
          <a:prstGeom prst="line">
            <a:avLst/>
          </a:prstGeom>
          <a:ln w="13335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 userDrawn="1"/>
        </p:nvCxnSpPr>
        <p:spPr>
          <a:xfrm>
            <a:off x="56272" y="0"/>
            <a:ext cx="0" cy="6858000"/>
          </a:xfrm>
          <a:prstGeom prst="line">
            <a:avLst/>
          </a:prstGeom>
          <a:ln w="13335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 userDrawn="1"/>
        </p:nvCxnSpPr>
        <p:spPr>
          <a:xfrm>
            <a:off x="12119514" y="0"/>
            <a:ext cx="0" cy="6858000"/>
          </a:xfrm>
          <a:prstGeom prst="line">
            <a:avLst/>
          </a:prstGeom>
          <a:ln w="13335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grpSp>
        <p:nvGrpSpPr>
          <p:cNvPr id="16" name="Group 15"/>
          <p:cNvGrpSpPr/>
          <p:nvPr userDrawn="1"/>
        </p:nvGrpSpPr>
        <p:grpSpPr>
          <a:xfrm>
            <a:off x="117811" y="112544"/>
            <a:ext cx="3233801" cy="6603010"/>
            <a:chOff x="89675" y="112544"/>
            <a:chExt cx="3233801" cy="6603010"/>
          </a:xfrm>
        </p:grpSpPr>
        <p:pic>
          <p:nvPicPr>
            <p:cNvPr id="14" name="Picture 13"/>
            <p:cNvPicPr>
              <a:picLocks noChangeAspect="1"/>
            </p:cNvPicPr>
            <p:nvPr userDrawn="1"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112544" y="112544"/>
              <a:ext cx="3210932" cy="3350961"/>
            </a:xfrm>
            <a:prstGeom prst="rect">
              <a:avLst/>
            </a:prstGeom>
          </p:spPr>
        </p:pic>
        <p:pic>
          <p:nvPicPr>
            <p:cNvPr id="15" name="Picture 14"/>
            <p:cNvPicPr>
              <a:picLocks noChangeAspect="1"/>
            </p:cNvPicPr>
            <p:nvPr userDrawn="1"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 rot="16200000">
              <a:off x="-13091" y="3412388"/>
              <a:ext cx="3405932" cy="3200400"/>
            </a:xfrm>
            <a:prstGeom prst="rect">
              <a:avLst/>
            </a:prstGeom>
          </p:spPr>
        </p:pic>
      </p:grpSp>
      <p:grpSp>
        <p:nvGrpSpPr>
          <p:cNvPr id="17" name="Group 16"/>
          <p:cNvGrpSpPr/>
          <p:nvPr userDrawn="1"/>
        </p:nvGrpSpPr>
        <p:grpSpPr>
          <a:xfrm flipH="1">
            <a:off x="8865575" y="138333"/>
            <a:ext cx="3233801" cy="6603010"/>
            <a:chOff x="89675" y="112544"/>
            <a:chExt cx="3233801" cy="6603010"/>
          </a:xfrm>
        </p:grpSpPr>
        <p:pic>
          <p:nvPicPr>
            <p:cNvPr id="18" name="Picture 17"/>
            <p:cNvPicPr>
              <a:picLocks noChangeAspect="1"/>
            </p:cNvPicPr>
            <p:nvPr userDrawn="1"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112544" y="112544"/>
              <a:ext cx="3210932" cy="3350961"/>
            </a:xfrm>
            <a:prstGeom prst="rect">
              <a:avLst/>
            </a:prstGeom>
          </p:spPr>
        </p:pic>
        <p:pic>
          <p:nvPicPr>
            <p:cNvPr id="19" name="Picture 18"/>
            <p:cNvPicPr>
              <a:picLocks noChangeAspect="1"/>
            </p:cNvPicPr>
            <p:nvPr userDrawn="1"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 rot="16200000">
              <a:off x="-13091" y="3412388"/>
              <a:ext cx="3405932" cy="32004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xmlns="" val="13510950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543D16-C5C2-4C91-80CD-52DB4B8B5A02}" type="datetimeFigureOut">
              <a:rPr lang="en-US" smtClean="0"/>
              <a:pPr/>
              <a:t>10/22/2019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5A3D82-C9CB-40A4-B612-75DEC710757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370546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889760" y="228600"/>
            <a:ext cx="6412481" cy="64008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600621A5-9C21-468F-96E0-059CC6CFA309}"/>
              </a:ext>
            </a:extLst>
          </p:cNvPr>
          <p:cNvSpPr txBox="1"/>
          <p:nvPr/>
        </p:nvSpPr>
        <p:spPr>
          <a:xfrm>
            <a:off x="3530985" y="2363376"/>
            <a:ext cx="4994031" cy="212365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6600" dirty="0" err="1">
                <a:solidFill>
                  <a:schemeClr val="accent2">
                    <a:lumMod val="50000"/>
                  </a:schemeClr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আজকের</a:t>
            </a:r>
            <a:r>
              <a:rPr lang="en-US" sz="6600" dirty="0">
                <a:solidFill>
                  <a:schemeClr val="accent2">
                    <a:lumMod val="50000"/>
                  </a:schemeClr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dirty="0" err="1">
                <a:solidFill>
                  <a:schemeClr val="accent2">
                    <a:lumMod val="50000"/>
                  </a:schemeClr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ক্লাসে</a:t>
            </a:r>
            <a:r>
              <a:rPr lang="en-US" sz="6600" dirty="0">
                <a:solidFill>
                  <a:schemeClr val="accent2">
                    <a:lumMod val="50000"/>
                  </a:schemeClr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dirty="0" err="1">
                <a:solidFill>
                  <a:schemeClr val="accent2">
                    <a:lumMod val="50000"/>
                  </a:schemeClr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সবাইকে</a:t>
            </a:r>
            <a:r>
              <a:rPr lang="en-US" sz="6600" dirty="0">
                <a:solidFill>
                  <a:schemeClr val="accent2">
                    <a:lumMod val="50000"/>
                  </a:schemeClr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dirty="0" err="1">
                <a:solidFill>
                  <a:schemeClr val="accent2">
                    <a:lumMod val="50000"/>
                  </a:schemeClr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স্বাগতম</a:t>
            </a:r>
            <a:endParaRPr lang="en-US" sz="6600" dirty="0">
              <a:solidFill>
                <a:schemeClr val="accent2">
                  <a:lumMod val="50000"/>
                </a:schemeClr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533183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7D9A26D2-ECD9-4B34-8A56-C9411360B335}"/>
              </a:ext>
            </a:extLst>
          </p:cNvPr>
          <p:cNvSpPr txBox="1"/>
          <p:nvPr/>
        </p:nvSpPr>
        <p:spPr>
          <a:xfrm>
            <a:off x="4717367" y="239150"/>
            <a:ext cx="2757267" cy="83099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800" b="1" dirty="0" err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en-US" sz="48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xmlns="" id="{9E33C00E-8790-4A27-A801-6D12BB0B4EDF}"/>
              </a:ext>
            </a:extLst>
          </p:cNvPr>
          <p:cNvCxnSpPr>
            <a:cxnSpLocks/>
          </p:cNvCxnSpPr>
          <p:nvPr/>
        </p:nvCxnSpPr>
        <p:spPr>
          <a:xfrm>
            <a:off x="801858" y="1126419"/>
            <a:ext cx="10733650" cy="0"/>
          </a:xfrm>
          <a:prstGeom prst="line">
            <a:avLst/>
          </a:prstGeom>
          <a:ln w="1905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A46CD364-4D8F-4813-B85D-C9EA217A6E69}"/>
              </a:ext>
            </a:extLst>
          </p:cNvPr>
          <p:cNvSpPr txBox="1"/>
          <p:nvPr/>
        </p:nvSpPr>
        <p:spPr>
          <a:xfrm>
            <a:off x="750273" y="2405578"/>
            <a:ext cx="4518075" cy="2554545"/>
          </a:xfrm>
          <a:prstGeom prst="rect">
            <a:avLst/>
          </a:prstGeom>
          <a:noFill/>
          <a:ln w="28575">
            <a:solidFill>
              <a:schemeClr val="accent2">
                <a:lumMod val="50000"/>
              </a:schemeClr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/>
            <a:r>
              <a:rPr lang="en-US" sz="4000" dirty="0"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মোঃ </a:t>
            </a:r>
            <a:r>
              <a:rPr lang="en-US" sz="4000" dirty="0" smtClean="0"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নাজমুল হুদা</a:t>
            </a:r>
            <a:endParaRPr lang="en-US" sz="4000" dirty="0"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4000" dirty="0" err="1"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সহকারি</a:t>
            </a:r>
            <a:r>
              <a:rPr lang="en-US" sz="4000" dirty="0"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endParaRPr lang="en-US" sz="4000" dirty="0"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4000" smtClean="0"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ইসলামপুর</a:t>
            </a:r>
            <a:r>
              <a:rPr lang="en-US" sz="4000" smtClean="0"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সপ্রাবি আলমডাঙ্গা,চুয়াডাঙ্গা</a:t>
            </a:r>
            <a:endParaRPr lang="en-US" sz="4000" dirty="0"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F03D2FA9-2415-4133-83D8-D2A9BF4BF231}"/>
              </a:ext>
            </a:extLst>
          </p:cNvPr>
          <p:cNvSpPr txBox="1"/>
          <p:nvPr/>
        </p:nvSpPr>
        <p:spPr>
          <a:xfrm>
            <a:off x="7059632" y="2572046"/>
            <a:ext cx="4518075" cy="1938992"/>
          </a:xfrm>
          <a:prstGeom prst="rect">
            <a:avLst/>
          </a:prstGeom>
          <a:noFill/>
          <a:ln w="28575">
            <a:solidFill>
              <a:schemeClr val="accent2">
                <a:lumMod val="50000"/>
              </a:schemeClr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/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বিষয়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: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প্রাথমিক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গণিত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শেণি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: 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পঞ্চম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অধ্যায়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: ১৩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78745F34-C606-4BB7-B273-BFEE043054F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3180" r="69846" b="19335"/>
          <a:stretch/>
        </p:blipFill>
        <p:spPr>
          <a:xfrm>
            <a:off x="5322276" y="1308295"/>
            <a:ext cx="1552134" cy="5449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99313043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6000">
        <p15:prstTrans prst="curtains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10418" y="4786509"/>
            <a:ext cx="1371600" cy="1371600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10882" y="1093941"/>
            <a:ext cx="1370673" cy="1371600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881818" y="2995662"/>
            <a:ext cx="1828800" cy="1371600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537179" y="1067215"/>
            <a:ext cx="1371600" cy="1371600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491459" y="3087357"/>
            <a:ext cx="1463040" cy="1482722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156246" y="4585994"/>
            <a:ext cx="2133467" cy="2133467"/>
          </a:xfrm>
          <a:prstGeom prst="rect">
            <a:avLst/>
          </a:prstGeom>
        </p:spPr>
      </p:pic>
      <p:sp>
        <p:nvSpPr>
          <p:cNvPr id="24" name="Oval 23"/>
          <p:cNvSpPr/>
          <p:nvPr/>
        </p:nvSpPr>
        <p:spPr>
          <a:xfrm>
            <a:off x="4678680" y="2011680"/>
            <a:ext cx="2834640" cy="2834640"/>
          </a:xfrm>
          <a:prstGeom prst="ellipse">
            <a:avLst/>
          </a:prstGeom>
          <a:noFill/>
          <a:ln w="5715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6" name="Straight Arrow Connector 25"/>
          <p:cNvCxnSpPr/>
          <p:nvPr/>
        </p:nvCxnSpPr>
        <p:spPr>
          <a:xfrm flipV="1">
            <a:off x="7167472" y="1780725"/>
            <a:ext cx="1438982" cy="673788"/>
          </a:xfrm>
          <a:prstGeom prst="straightConnector1">
            <a:avLst/>
          </a:prstGeom>
          <a:ln w="57150"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>
            <a:off x="7513320" y="3681462"/>
            <a:ext cx="1053589" cy="152119"/>
          </a:xfrm>
          <a:prstGeom prst="straightConnector1">
            <a:avLst/>
          </a:prstGeom>
          <a:ln w="57150"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>
            <a:off x="7098197" y="4476486"/>
            <a:ext cx="1508257" cy="963939"/>
          </a:xfrm>
          <a:prstGeom prst="straightConnector1">
            <a:avLst/>
          </a:prstGeom>
          <a:ln w="57150"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>
            <a:endCxn id="18" idx="3"/>
          </p:cNvCxnSpPr>
          <p:nvPr/>
        </p:nvCxnSpPr>
        <p:spPr>
          <a:xfrm flipH="1" flipV="1">
            <a:off x="3481555" y="1779741"/>
            <a:ext cx="1562082" cy="685800"/>
          </a:xfrm>
          <a:prstGeom prst="straightConnector1">
            <a:avLst/>
          </a:prstGeom>
          <a:ln w="57150"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/>
          <p:nvPr/>
        </p:nvCxnSpPr>
        <p:spPr>
          <a:xfrm flipH="1">
            <a:off x="3476144" y="3681462"/>
            <a:ext cx="1212613" cy="0"/>
          </a:xfrm>
          <a:prstGeom prst="straightConnector1">
            <a:avLst/>
          </a:prstGeom>
          <a:ln w="57150"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>
            <a:endCxn id="4" idx="3"/>
          </p:cNvCxnSpPr>
          <p:nvPr/>
        </p:nvCxnSpPr>
        <p:spPr>
          <a:xfrm flipH="1">
            <a:off x="3482018" y="4540243"/>
            <a:ext cx="1720624" cy="932066"/>
          </a:xfrm>
          <a:prstGeom prst="straightConnector1">
            <a:avLst/>
          </a:prstGeom>
          <a:ln w="57150"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4844767" y="2775031"/>
            <a:ext cx="254664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ছবিতে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দেখতে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পাচ্ছ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707435" y="1300406"/>
            <a:ext cx="1230656" cy="70788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ঘড়ি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B1773B84-A528-4929-9646-6F80A5E59343}"/>
              </a:ext>
            </a:extLst>
          </p:cNvPr>
          <p:cNvSpPr txBox="1"/>
          <p:nvPr/>
        </p:nvSpPr>
        <p:spPr>
          <a:xfrm>
            <a:off x="695062" y="3327519"/>
            <a:ext cx="1230656" cy="70788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ফুটবল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xmlns="" id="{B18722E3-62AA-4558-85B3-B483E35A3649}"/>
              </a:ext>
            </a:extLst>
          </p:cNvPr>
          <p:cNvSpPr txBox="1"/>
          <p:nvPr/>
        </p:nvSpPr>
        <p:spPr>
          <a:xfrm>
            <a:off x="651162" y="5118366"/>
            <a:ext cx="1230656" cy="70788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চ</a:t>
            </a:r>
            <a:r>
              <a:rPr lang="as-IN" sz="4000" dirty="0"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ঁ</a:t>
            </a:r>
            <a:r>
              <a:rPr lang="as-IN" sz="4000" dirty="0">
                <a:latin typeface="NikoshBAN" panose="02000000000000000000" pitchFamily="2" charset="0"/>
                <a:cs typeface="NikoshBAN" panose="02000000000000000000" pitchFamily="2" charset="0"/>
              </a:rPr>
              <a:t>দ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xmlns="" id="{E8982CF8-0CD8-4E6C-98C0-C6DA8F1CB601}"/>
              </a:ext>
            </a:extLst>
          </p:cNvPr>
          <p:cNvSpPr txBox="1"/>
          <p:nvPr/>
        </p:nvSpPr>
        <p:spPr>
          <a:xfrm>
            <a:off x="10173189" y="1300406"/>
            <a:ext cx="1230656" cy="70788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পৃথিবী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xmlns="" id="{15AF7462-50DF-4F67-AF39-07A8041C243D}"/>
              </a:ext>
            </a:extLst>
          </p:cNvPr>
          <p:cNvSpPr txBox="1"/>
          <p:nvPr/>
        </p:nvSpPr>
        <p:spPr>
          <a:xfrm>
            <a:off x="10160816" y="3327519"/>
            <a:ext cx="1230656" cy="70788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কমলা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xmlns="" id="{E94445FA-BC15-4F54-B00A-A40C791E654C}"/>
              </a:ext>
            </a:extLst>
          </p:cNvPr>
          <p:cNvSpPr txBox="1"/>
          <p:nvPr/>
        </p:nvSpPr>
        <p:spPr>
          <a:xfrm>
            <a:off x="10116916" y="5216842"/>
            <a:ext cx="1230656" cy="70788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চূড়ি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A4CA17DA-4ED9-440E-B252-3372FEB83C5C}"/>
              </a:ext>
            </a:extLst>
          </p:cNvPr>
          <p:cNvSpPr txBox="1"/>
          <p:nvPr/>
        </p:nvSpPr>
        <p:spPr>
          <a:xfrm>
            <a:off x="3996563" y="267286"/>
            <a:ext cx="4198874" cy="83099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4800" dirty="0">
                <a:latin typeface="NikoshBAN" panose="02000000000000000000" pitchFamily="2" charset="0"/>
                <a:cs typeface="NikoshBAN" panose="02000000000000000000" pitchFamily="2" charset="0"/>
              </a:rPr>
              <a:t>ছবিগুলো লক্ষ্য কর</a:t>
            </a:r>
            <a:endParaRPr lang="en-US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065986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9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  <p:bldP spid="39" grpId="1"/>
      <p:bldP spid="40" grpId="0" animBg="1"/>
      <p:bldP spid="17" grpId="0" animBg="1"/>
      <p:bldP spid="20" grpId="0" animBg="1"/>
      <p:bldP spid="25" grpId="0" animBg="1"/>
      <p:bldP spid="28" grpId="0" animBg="1"/>
      <p:bldP spid="2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F9732661-1FD2-4EA9-85C3-9C6D5B444B76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714807" y="1406768"/>
            <a:ext cx="4458524" cy="422734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3B0C5A36-191C-4916-9472-32500289ECC6}"/>
              </a:ext>
            </a:extLst>
          </p:cNvPr>
          <p:cNvSpPr txBox="1"/>
          <p:nvPr/>
        </p:nvSpPr>
        <p:spPr>
          <a:xfrm>
            <a:off x="4445391" y="239150"/>
            <a:ext cx="3301218" cy="83099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800" b="1" dirty="0" err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আজকের</a:t>
            </a:r>
            <a:r>
              <a:rPr lang="en-US" sz="48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endParaRPr lang="en-US" sz="48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xmlns="" id="{05E442D4-3093-4D2B-8D1D-2AB413EBB4FB}"/>
              </a:ext>
            </a:extLst>
          </p:cNvPr>
          <p:cNvCxnSpPr>
            <a:cxnSpLocks/>
          </p:cNvCxnSpPr>
          <p:nvPr/>
        </p:nvCxnSpPr>
        <p:spPr>
          <a:xfrm>
            <a:off x="801858" y="1126419"/>
            <a:ext cx="10733650" cy="0"/>
          </a:xfrm>
          <a:prstGeom prst="line">
            <a:avLst/>
          </a:prstGeom>
          <a:ln w="1905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Oval 5">
            <a:extLst>
              <a:ext uri="{FF2B5EF4-FFF2-40B4-BE49-F238E27FC236}">
                <a16:creationId xmlns:a16="http://schemas.microsoft.com/office/drawing/2014/main" xmlns="" id="{1126DCED-1C4F-4754-92F1-A11B3DF44809}"/>
              </a:ext>
            </a:extLst>
          </p:cNvPr>
          <p:cNvSpPr/>
          <p:nvPr/>
        </p:nvSpPr>
        <p:spPr>
          <a:xfrm>
            <a:off x="5793543" y="1097277"/>
            <a:ext cx="365760" cy="365760"/>
          </a:xfrm>
          <a:prstGeom prst="ellipse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6F9632C7-EAEE-4048-B79E-72217B0D933E}"/>
              </a:ext>
            </a:extLst>
          </p:cNvPr>
          <p:cNvSpPr txBox="1"/>
          <p:nvPr/>
        </p:nvSpPr>
        <p:spPr>
          <a:xfrm>
            <a:off x="4290646" y="2138288"/>
            <a:ext cx="329184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ব</a:t>
            </a:r>
            <a:r>
              <a:rPr lang="as-IN" sz="5400" dirty="0">
                <a:latin typeface="NikoshBAN" panose="02000000000000000000" pitchFamily="2" charset="0"/>
                <a:cs typeface="NikoshBAN" panose="02000000000000000000" pitchFamily="2" charset="0"/>
              </a:rPr>
              <a:t>ৃ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ত</a:t>
            </a:r>
            <a:r>
              <a:rPr lang="as-IN" sz="5400" dirty="0"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ত </a:t>
            </a:r>
            <a:r>
              <a:rPr lang="as-IN" sz="5400" dirty="0">
                <a:latin typeface="NikoshBAN" panose="02000000000000000000" pitchFamily="2" charset="0"/>
                <a:cs typeface="NikoshBAN" panose="02000000000000000000" pitchFamily="2" charset="0"/>
              </a:rPr>
              <a:t>অ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ং</a:t>
            </a:r>
            <a:r>
              <a:rPr lang="as-IN" sz="5400" dirty="0"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ন </a:t>
            </a:r>
            <a:r>
              <a:rPr lang="as-IN" sz="5400" dirty="0">
                <a:latin typeface="NikoshBAN" panose="02000000000000000000" pitchFamily="2" charset="0"/>
                <a:cs typeface="NikoshBAN" panose="02000000000000000000" pitchFamily="2" charset="0"/>
              </a:rPr>
              <a:t>ও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5400" dirty="0">
                <a:latin typeface="NikoshBAN" panose="02000000000000000000" pitchFamily="2" charset="0"/>
                <a:cs typeface="NikoshBAN" panose="02000000000000000000" pitchFamily="2" charset="0"/>
              </a:rPr>
              <a:t>ব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ৃ</a:t>
            </a:r>
            <a:r>
              <a:rPr lang="as-IN" sz="5400" dirty="0">
                <a:latin typeface="NikoshBAN" panose="02000000000000000000" pitchFamily="2" charset="0"/>
                <a:cs typeface="NikoshBAN" panose="02000000000000000000" pitchFamily="2" charset="0"/>
              </a:rPr>
              <a:t>ত</a:t>
            </a:r>
            <a:r>
              <a:rPr lang="en-US" sz="5400" dirty="0" err="1">
                <a:latin typeface="NikoshBAN" panose="02000000000000000000" pitchFamily="2" charset="0"/>
                <a:cs typeface="NikoshBAN" panose="02000000000000000000" pitchFamily="2" charset="0"/>
              </a:rPr>
              <a:t>্তের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latin typeface="NikoshBAN" panose="02000000000000000000" pitchFamily="2" charset="0"/>
                <a:cs typeface="NikoshBAN" panose="02000000000000000000" pitchFamily="2" charset="0"/>
              </a:rPr>
              <a:t>বিভিন্ন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latin typeface="NikoshBAN" panose="02000000000000000000" pitchFamily="2" charset="0"/>
                <a:cs typeface="NikoshBAN" panose="02000000000000000000" pitchFamily="2" charset="0"/>
              </a:rPr>
              <a:t>অংশ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latin typeface="NikoshBAN" panose="02000000000000000000" pitchFamily="2" charset="0"/>
                <a:cs typeface="NikoshBAN" panose="02000000000000000000" pitchFamily="2" charset="0"/>
              </a:rPr>
              <a:t>চিহ্নিত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করণ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xmlns="" id="{7CC1A96C-82B5-4B89-8259-3DEEC09F0FDC}"/>
              </a:ext>
            </a:extLst>
          </p:cNvPr>
          <p:cNvSpPr/>
          <p:nvPr/>
        </p:nvSpPr>
        <p:spPr>
          <a:xfrm>
            <a:off x="2421048" y="5711483"/>
            <a:ext cx="1005840" cy="1005840"/>
          </a:xfrm>
          <a:prstGeom prst="ellipse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xmlns="" id="{D8E53621-EDAE-4491-8ACE-08662EC6E73A}"/>
              </a:ext>
            </a:extLst>
          </p:cNvPr>
          <p:cNvSpPr/>
          <p:nvPr/>
        </p:nvSpPr>
        <p:spPr>
          <a:xfrm>
            <a:off x="3455025" y="5711483"/>
            <a:ext cx="1005840" cy="1005840"/>
          </a:xfrm>
          <a:prstGeom prst="ellipse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xmlns="" id="{69ED31E5-43AA-43D2-8C25-579B7C6A08E0}"/>
              </a:ext>
            </a:extLst>
          </p:cNvPr>
          <p:cNvSpPr/>
          <p:nvPr/>
        </p:nvSpPr>
        <p:spPr>
          <a:xfrm>
            <a:off x="4489002" y="5711483"/>
            <a:ext cx="1005840" cy="1005840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xmlns="" id="{27E0547A-0893-462B-94F8-689A32D1D74A}"/>
              </a:ext>
            </a:extLst>
          </p:cNvPr>
          <p:cNvSpPr/>
          <p:nvPr/>
        </p:nvSpPr>
        <p:spPr>
          <a:xfrm>
            <a:off x="5522979" y="5711483"/>
            <a:ext cx="1005840" cy="1005840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xmlns="" id="{98154B55-614F-4712-8D01-50965406A69A}"/>
              </a:ext>
            </a:extLst>
          </p:cNvPr>
          <p:cNvSpPr/>
          <p:nvPr/>
        </p:nvSpPr>
        <p:spPr>
          <a:xfrm>
            <a:off x="6556956" y="5711483"/>
            <a:ext cx="1005840" cy="1005840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xmlns="" id="{850D93FF-2547-4FAD-A241-3567AF9CD942}"/>
              </a:ext>
            </a:extLst>
          </p:cNvPr>
          <p:cNvSpPr/>
          <p:nvPr/>
        </p:nvSpPr>
        <p:spPr>
          <a:xfrm>
            <a:off x="7590933" y="5711483"/>
            <a:ext cx="1005840" cy="1005840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xmlns="" id="{84613992-0444-4A19-B5D6-ABDA29A6CEE8}"/>
              </a:ext>
            </a:extLst>
          </p:cNvPr>
          <p:cNvSpPr/>
          <p:nvPr/>
        </p:nvSpPr>
        <p:spPr>
          <a:xfrm>
            <a:off x="8624908" y="5711483"/>
            <a:ext cx="1005840" cy="100584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7563564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681051" y="2512419"/>
            <a:ext cx="5477782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bn-BD" sz="4800" cap="none" spc="0" dirty="0">
                <a:ln w="17780" cmpd="sng">
                  <a:noFill/>
                  <a:prstDash val="solid"/>
                  <a:miter lim="800000"/>
                </a:ln>
                <a:solidFill>
                  <a:schemeClr val="accent1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২৯.৪.১: বৃত্ত আঁকতে পারবে।</a:t>
            </a:r>
          </a:p>
        </p:txBody>
      </p:sp>
      <p:sp>
        <p:nvSpPr>
          <p:cNvPr id="3" name="Rectangle 2"/>
          <p:cNvSpPr/>
          <p:nvPr/>
        </p:nvSpPr>
        <p:spPr>
          <a:xfrm>
            <a:off x="3604851" y="3373956"/>
            <a:ext cx="7882287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bn-BD" sz="4800" dirty="0">
                <a:ln w="17780" cmpd="sng">
                  <a:noFill/>
                  <a:prstDash val="solid"/>
                  <a:miter lim="800000"/>
                </a:ln>
                <a:solidFill>
                  <a:schemeClr val="accent1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২৯.৫.১: বৃত্তের চাপ, জ্যা, ব্যাস ও ব্যাসার্ধ</a:t>
            </a:r>
          </a:p>
          <a:p>
            <a:pPr algn="ctr"/>
            <a:r>
              <a:rPr lang="bn-BD" sz="4800" dirty="0">
                <a:ln w="17780" cmpd="sng">
                  <a:noFill/>
                  <a:prstDash val="solid"/>
                  <a:miter lim="800000"/>
                </a:ln>
                <a:solidFill>
                  <a:schemeClr val="accent1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জানবে এবং এদের চিহ্নিত করতে পারবে।</a:t>
            </a:r>
            <a:endParaRPr lang="en-US" sz="4800" dirty="0">
              <a:ln w="17780" cmpd="sng">
                <a:noFill/>
                <a:prstDash val="solid"/>
                <a:miter lim="800000"/>
              </a:ln>
              <a:solidFill>
                <a:schemeClr val="accent1">
                  <a:lumMod val="5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2C9A5ABA-76B9-4254-ACA8-86ADB675DEA8}"/>
              </a:ext>
            </a:extLst>
          </p:cNvPr>
          <p:cNvSpPr txBox="1"/>
          <p:nvPr/>
        </p:nvSpPr>
        <p:spPr>
          <a:xfrm>
            <a:off x="4445391" y="239150"/>
            <a:ext cx="3301218" cy="83099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800" b="1" dirty="0" err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শিখনফল</a:t>
            </a:r>
            <a:endParaRPr lang="en-US" sz="48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xmlns="" id="{B3039F5E-6BA6-4804-A7A5-7EEFCB3F7B98}"/>
              </a:ext>
            </a:extLst>
          </p:cNvPr>
          <p:cNvCxnSpPr>
            <a:cxnSpLocks/>
          </p:cNvCxnSpPr>
          <p:nvPr/>
        </p:nvCxnSpPr>
        <p:spPr>
          <a:xfrm>
            <a:off x="801858" y="1126419"/>
            <a:ext cx="10733650" cy="0"/>
          </a:xfrm>
          <a:prstGeom prst="line">
            <a:avLst/>
          </a:prstGeom>
          <a:ln w="1905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D116AA89-E7A2-4E1A-84C2-A7C5D80E365D}"/>
              </a:ext>
            </a:extLst>
          </p:cNvPr>
          <p:cNvSpPr txBox="1"/>
          <p:nvPr/>
        </p:nvSpPr>
        <p:spPr>
          <a:xfrm>
            <a:off x="647114" y="1659980"/>
            <a:ext cx="866569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এ</a:t>
            </a:r>
            <a:r>
              <a:rPr lang="as-IN" sz="5400" dirty="0">
                <a:latin typeface="NikoshBAN" panose="02000000000000000000" pitchFamily="2" charset="0"/>
                <a:cs typeface="NikoshBAN" panose="02000000000000000000" pitchFamily="2" charset="0"/>
              </a:rPr>
              <a:t>ই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5400" dirty="0">
                <a:latin typeface="NikoshBAN" panose="02000000000000000000" pitchFamily="2" charset="0"/>
                <a:cs typeface="NikoshBAN" panose="02000000000000000000" pitchFamily="2" charset="0"/>
              </a:rPr>
              <a:t>প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as-IN" sz="5400" dirty="0">
                <a:latin typeface="NikoshBAN" panose="02000000000000000000" pitchFamily="2" charset="0"/>
                <a:cs typeface="NikoshBAN" panose="02000000000000000000" pitchFamily="2" charset="0"/>
              </a:rPr>
              <a:t>ঠ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5400" dirty="0">
                <a:latin typeface="NikoshBAN" panose="02000000000000000000" pitchFamily="2" charset="0"/>
                <a:cs typeface="NikoshBAN" panose="02000000000000000000" pitchFamily="2" charset="0"/>
              </a:rPr>
              <a:t>শ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ে</a:t>
            </a:r>
            <a:r>
              <a:rPr lang="as-IN" sz="5400" dirty="0">
                <a:latin typeface="NikoshBAN" panose="02000000000000000000" pitchFamily="2" charset="0"/>
                <a:cs typeface="NikoshBAN" panose="02000000000000000000" pitchFamily="2" charset="0"/>
              </a:rPr>
              <a:t>ষ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ে </a:t>
            </a:r>
            <a:r>
              <a:rPr lang="as-IN" sz="5400" dirty="0">
                <a:latin typeface="NikoshBAN" panose="02000000000000000000" pitchFamily="2" charset="0"/>
                <a:cs typeface="NikoshBAN" panose="02000000000000000000" pitchFamily="2" charset="0"/>
              </a:rPr>
              <a:t>শ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ি</a:t>
            </a:r>
            <a:r>
              <a:rPr lang="as-IN" sz="5400" dirty="0"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as-IN" sz="5400" dirty="0">
                <a:latin typeface="NikoshBAN" panose="02000000000000000000" pitchFamily="2" charset="0"/>
                <a:cs typeface="NikoshBAN" panose="02000000000000000000" pitchFamily="2" charset="0"/>
              </a:rPr>
              <a:t>ষ</a:t>
            </a:r>
            <a:r>
              <a:rPr lang="en-US" sz="5400" dirty="0" err="1">
                <a:latin typeface="NikoshBAN" panose="02000000000000000000" pitchFamily="2" charset="0"/>
                <a:cs typeface="NikoshBAN" panose="02000000000000000000" pitchFamily="2" charset="0"/>
              </a:rPr>
              <a:t>ার</a:t>
            </a:r>
            <a:r>
              <a:rPr lang="as-IN" sz="5400" dirty="0"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en-US" sz="5400" dirty="0" err="1">
                <a:latin typeface="NikoshBAN" panose="02000000000000000000" pitchFamily="2" charset="0"/>
                <a:cs typeface="NikoshBAN" panose="02000000000000000000" pitchFamily="2" charset="0"/>
              </a:rPr>
              <a:t>থী</a:t>
            </a:r>
            <a:r>
              <a:rPr lang="as-IN" sz="5400" dirty="0"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া……… </a:t>
            </a:r>
          </a:p>
        </p:txBody>
      </p:sp>
    </p:spTree>
    <p:extLst>
      <p:ext uri="{BB962C8B-B14F-4D97-AF65-F5344CB8AC3E}">
        <p14:creationId xmlns:p14="http://schemas.microsoft.com/office/powerpoint/2010/main" xmlns="" val="201752375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13283219-C751-45D5-8BDE-48521E713C09}"/>
              </a:ext>
            </a:extLst>
          </p:cNvPr>
          <p:cNvSpPr/>
          <p:nvPr/>
        </p:nvSpPr>
        <p:spPr>
          <a:xfrm>
            <a:off x="808296" y="1224896"/>
            <a:ext cx="10600609" cy="4698603"/>
          </a:xfrm>
          <a:prstGeom prst="rect">
            <a:avLst/>
          </a:prstGeom>
          <a:solidFill>
            <a:schemeClr val="bg2">
              <a:lumMod val="90000"/>
            </a:schemeClr>
          </a:solidFill>
          <a:ln w="38100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Freeform 1"/>
          <p:cNvSpPr/>
          <p:nvPr/>
        </p:nvSpPr>
        <p:spPr>
          <a:xfrm rot="16200000">
            <a:off x="840195" y="2284012"/>
            <a:ext cx="2036620" cy="509368"/>
          </a:xfrm>
          <a:custGeom>
            <a:avLst/>
            <a:gdLst>
              <a:gd name="connsiteX0" fmla="*/ 1937560 w 2036620"/>
              <a:gd name="connsiteY0" fmla="*/ 208964 h 509368"/>
              <a:gd name="connsiteX1" fmla="*/ 1891840 w 2036620"/>
              <a:gd name="connsiteY1" fmla="*/ 254684 h 509368"/>
              <a:gd name="connsiteX2" fmla="*/ 1937560 w 2036620"/>
              <a:gd name="connsiteY2" fmla="*/ 300404 h 509368"/>
              <a:gd name="connsiteX3" fmla="*/ 1983280 w 2036620"/>
              <a:gd name="connsiteY3" fmla="*/ 254684 h 509368"/>
              <a:gd name="connsiteX4" fmla="*/ 1937560 w 2036620"/>
              <a:gd name="connsiteY4" fmla="*/ 208964 h 509368"/>
              <a:gd name="connsiteX5" fmla="*/ 78280 w 2036620"/>
              <a:gd name="connsiteY5" fmla="*/ 208964 h 509368"/>
              <a:gd name="connsiteX6" fmla="*/ 32560 w 2036620"/>
              <a:gd name="connsiteY6" fmla="*/ 254684 h 509368"/>
              <a:gd name="connsiteX7" fmla="*/ 78280 w 2036620"/>
              <a:gd name="connsiteY7" fmla="*/ 300404 h 509368"/>
              <a:gd name="connsiteX8" fmla="*/ 124000 w 2036620"/>
              <a:gd name="connsiteY8" fmla="*/ 254684 h 509368"/>
              <a:gd name="connsiteX9" fmla="*/ 78280 w 2036620"/>
              <a:gd name="connsiteY9" fmla="*/ 208964 h 509368"/>
              <a:gd name="connsiteX10" fmla="*/ 0 w 2036620"/>
              <a:gd name="connsiteY10" fmla="*/ 0 h 509368"/>
              <a:gd name="connsiteX11" fmla="*/ 2036620 w 2036620"/>
              <a:gd name="connsiteY11" fmla="*/ 0 h 509368"/>
              <a:gd name="connsiteX12" fmla="*/ 2036620 w 2036620"/>
              <a:gd name="connsiteY12" fmla="*/ 509368 h 509368"/>
              <a:gd name="connsiteX13" fmla="*/ 0 w 2036620"/>
              <a:gd name="connsiteY13" fmla="*/ 509368 h 509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036620" h="509368">
                <a:moveTo>
                  <a:pt x="1937560" y="208964"/>
                </a:moveTo>
                <a:cubicBezTo>
                  <a:pt x="1912310" y="208964"/>
                  <a:pt x="1891840" y="229434"/>
                  <a:pt x="1891840" y="254684"/>
                </a:cubicBezTo>
                <a:cubicBezTo>
                  <a:pt x="1891840" y="279934"/>
                  <a:pt x="1912310" y="300404"/>
                  <a:pt x="1937560" y="300404"/>
                </a:cubicBezTo>
                <a:cubicBezTo>
                  <a:pt x="1962810" y="300404"/>
                  <a:pt x="1983280" y="279934"/>
                  <a:pt x="1983280" y="254684"/>
                </a:cubicBezTo>
                <a:cubicBezTo>
                  <a:pt x="1983280" y="229434"/>
                  <a:pt x="1962810" y="208964"/>
                  <a:pt x="1937560" y="208964"/>
                </a:cubicBezTo>
                <a:close/>
                <a:moveTo>
                  <a:pt x="78280" y="208964"/>
                </a:moveTo>
                <a:cubicBezTo>
                  <a:pt x="53030" y="208964"/>
                  <a:pt x="32560" y="229434"/>
                  <a:pt x="32560" y="254684"/>
                </a:cubicBezTo>
                <a:cubicBezTo>
                  <a:pt x="32560" y="279934"/>
                  <a:pt x="53030" y="300404"/>
                  <a:pt x="78280" y="300404"/>
                </a:cubicBezTo>
                <a:cubicBezTo>
                  <a:pt x="103530" y="300404"/>
                  <a:pt x="124000" y="279934"/>
                  <a:pt x="124000" y="254684"/>
                </a:cubicBezTo>
                <a:cubicBezTo>
                  <a:pt x="124000" y="229434"/>
                  <a:pt x="103530" y="208964"/>
                  <a:pt x="78280" y="208964"/>
                </a:cubicBezTo>
                <a:close/>
                <a:moveTo>
                  <a:pt x="0" y="0"/>
                </a:moveTo>
                <a:lnTo>
                  <a:pt x="2036620" y="0"/>
                </a:lnTo>
                <a:lnTo>
                  <a:pt x="2036620" y="509368"/>
                </a:lnTo>
                <a:lnTo>
                  <a:pt x="0" y="509368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20257423">
            <a:off x="1479793" y="4307176"/>
            <a:ext cx="619733" cy="61697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10097734">
            <a:off x="878249" y="4264274"/>
            <a:ext cx="772234" cy="76880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738C2B78-D911-4694-A25E-6FD877ECF3C4}"/>
              </a:ext>
            </a:extLst>
          </p:cNvPr>
          <p:cNvSpPr txBox="1"/>
          <p:nvPr/>
        </p:nvSpPr>
        <p:spPr>
          <a:xfrm>
            <a:off x="2719754" y="196946"/>
            <a:ext cx="6752492" cy="830997"/>
          </a:xfrm>
          <a:prstGeom prst="rect">
            <a:avLst/>
          </a:prstGeom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4800" dirty="0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বৃত্ত অংকনের প্রয়োজনীয় উপকরণ</a:t>
            </a:r>
            <a:endParaRPr lang="en-US" sz="4800" dirty="0">
              <a:ln w="12700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xmlns="" id="{477F5107-5445-483E-BB30-170DB2C96EDA}"/>
              </a:ext>
            </a:extLst>
          </p:cNvPr>
          <p:cNvCxnSpPr>
            <a:cxnSpLocks/>
          </p:cNvCxnSpPr>
          <p:nvPr/>
        </p:nvCxnSpPr>
        <p:spPr>
          <a:xfrm>
            <a:off x="801858" y="1126419"/>
            <a:ext cx="10607040" cy="0"/>
          </a:xfrm>
          <a:prstGeom prst="line">
            <a:avLst/>
          </a:prstGeom>
          <a:ln w="1905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FF3AE38F-5D12-47B2-9959-AF176F2A3A1E}"/>
              </a:ext>
            </a:extLst>
          </p:cNvPr>
          <p:cNvSpPr txBox="1"/>
          <p:nvPr/>
        </p:nvSpPr>
        <p:spPr>
          <a:xfrm>
            <a:off x="907376" y="3557006"/>
            <a:ext cx="24125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2800" dirty="0">
                <a:latin typeface="NikoshBAN" panose="02000000000000000000" pitchFamily="2" charset="0"/>
                <a:cs typeface="NikoshBAN" panose="02000000000000000000" pitchFamily="2" charset="0"/>
              </a:rPr>
              <a:t>ছিদ্রযুক্ত শক্ত কাগজ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BEA2A303-FCAD-4A8D-BFEB-9B1030C000D0}"/>
              </a:ext>
            </a:extLst>
          </p:cNvPr>
          <p:cNvSpPr txBox="1"/>
          <p:nvPr/>
        </p:nvSpPr>
        <p:spPr>
          <a:xfrm>
            <a:off x="1065163" y="5157305"/>
            <a:ext cx="17905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2800" dirty="0">
                <a:latin typeface="NikoshBAN" panose="02000000000000000000" pitchFamily="2" charset="0"/>
                <a:cs typeface="NikoshBAN" panose="02000000000000000000" pitchFamily="2" charset="0"/>
              </a:rPr>
              <a:t>দুইটি পেনসিল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039666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3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57 -0.0162 L 0.53646 0.01759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745" y="169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771 -0.01644 L 0.56328 -0.36273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049" y="-1731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106 -0.02431 L 0.55482 -0.20093 " pathEditMode="relative" rAng="0" ptsTypes="AA">
                                      <p:cBhvr>
                                        <p:cTn id="2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294" y="-884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1" animBg="1"/>
      <p:bldP spid="11" grpId="0"/>
      <p:bldP spid="1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10E810F1-84CE-48A9-8C21-9D5A0A128F17}"/>
              </a:ext>
            </a:extLst>
          </p:cNvPr>
          <p:cNvSpPr/>
          <p:nvPr/>
        </p:nvSpPr>
        <p:spPr>
          <a:xfrm>
            <a:off x="808296" y="1224896"/>
            <a:ext cx="10600609" cy="4698603"/>
          </a:xfrm>
          <a:prstGeom prst="rect">
            <a:avLst/>
          </a:prstGeom>
          <a:solidFill>
            <a:schemeClr val="bg2">
              <a:lumMod val="90000"/>
            </a:schemeClr>
          </a:solidFill>
          <a:ln w="38100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val 1"/>
          <p:cNvSpPr/>
          <p:nvPr/>
        </p:nvSpPr>
        <p:spPr>
          <a:xfrm>
            <a:off x="4779818" y="1622182"/>
            <a:ext cx="3810000" cy="3810000"/>
          </a:xfrm>
          <a:prstGeom prst="ellipse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" name="Group 2"/>
          <p:cNvGrpSpPr/>
          <p:nvPr/>
        </p:nvGrpSpPr>
        <p:grpSpPr>
          <a:xfrm>
            <a:off x="4779818" y="1524000"/>
            <a:ext cx="3810000" cy="3914256"/>
            <a:chOff x="4779818" y="1633209"/>
            <a:chExt cx="3810000" cy="3914256"/>
          </a:xfrm>
        </p:grpSpPr>
        <p:sp>
          <p:nvSpPr>
            <p:cNvPr id="4" name="Freeform 3"/>
            <p:cNvSpPr/>
            <p:nvPr/>
          </p:nvSpPr>
          <p:spPr>
            <a:xfrm rot="16200000">
              <a:off x="5666508" y="2396835"/>
              <a:ext cx="2036620" cy="509368"/>
            </a:xfrm>
            <a:custGeom>
              <a:avLst/>
              <a:gdLst>
                <a:gd name="connsiteX0" fmla="*/ 1937560 w 2036620"/>
                <a:gd name="connsiteY0" fmla="*/ 208964 h 509368"/>
                <a:gd name="connsiteX1" fmla="*/ 1891840 w 2036620"/>
                <a:gd name="connsiteY1" fmla="*/ 254684 h 509368"/>
                <a:gd name="connsiteX2" fmla="*/ 1937560 w 2036620"/>
                <a:gd name="connsiteY2" fmla="*/ 300404 h 509368"/>
                <a:gd name="connsiteX3" fmla="*/ 1983280 w 2036620"/>
                <a:gd name="connsiteY3" fmla="*/ 254684 h 509368"/>
                <a:gd name="connsiteX4" fmla="*/ 1937560 w 2036620"/>
                <a:gd name="connsiteY4" fmla="*/ 208964 h 509368"/>
                <a:gd name="connsiteX5" fmla="*/ 78280 w 2036620"/>
                <a:gd name="connsiteY5" fmla="*/ 208964 h 509368"/>
                <a:gd name="connsiteX6" fmla="*/ 32560 w 2036620"/>
                <a:gd name="connsiteY6" fmla="*/ 254684 h 509368"/>
                <a:gd name="connsiteX7" fmla="*/ 78280 w 2036620"/>
                <a:gd name="connsiteY7" fmla="*/ 300404 h 509368"/>
                <a:gd name="connsiteX8" fmla="*/ 124000 w 2036620"/>
                <a:gd name="connsiteY8" fmla="*/ 254684 h 509368"/>
                <a:gd name="connsiteX9" fmla="*/ 78280 w 2036620"/>
                <a:gd name="connsiteY9" fmla="*/ 208964 h 509368"/>
                <a:gd name="connsiteX10" fmla="*/ 0 w 2036620"/>
                <a:gd name="connsiteY10" fmla="*/ 0 h 509368"/>
                <a:gd name="connsiteX11" fmla="*/ 2036620 w 2036620"/>
                <a:gd name="connsiteY11" fmla="*/ 0 h 509368"/>
                <a:gd name="connsiteX12" fmla="*/ 2036620 w 2036620"/>
                <a:gd name="connsiteY12" fmla="*/ 509368 h 509368"/>
                <a:gd name="connsiteX13" fmla="*/ 0 w 2036620"/>
                <a:gd name="connsiteY13" fmla="*/ 509368 h 5093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036620" h="509368">
                  <a:moveTo>
                    <a:pt x="1937560" y="208964"/>
                  </a:moveTo>
                  <a:cubicBezTo>
                    <a:pt x="1912310" y="208964"/>
                    <a:pt x="1891840" y="229434"/>
                    <a:pt x="1891840" y="254684"/>
                  </a:cubicBezTo>
                  <a:cubicBezTo>
                    <a:pt x="1891840" y="279934"/>
                    <a:pt x="1912310" y="300404"/>
                    <a:pt x="1937560" y="300404"/>
                  </a:cubicBezTo>
                  <a:cubicBezTo>
                    <a:pt x="1962810" y="300404"/>
                    <a:pt x="1983280" y="279934"/>
                    <a:pt x="1983280" y="254684"/>
                  </a:cubicBezTo>
                  <a:cubicBezTo>
                    <a:pt x="1983280" y="229434"/>
                    <a:pt x="1962810" y="208964"/>
                    <a:pt x="1937560" y="208964"/>
                  </a:cubicBezTo>
                  <a:close/>
                  <a:moveTo>
                    <a:pt x="78280" y="208964"/>
                  </a:moveTo>
                  <a:cubicBezTo>
                    <a:pt x="53030" y="208964"/>
                    <a:pt x="32560" y="229434"/>
                    <a:pt x="32560" y="254684"/>
                  </a:cubicBezTo>
                  <a:cubicBezTo>
                    <a:pt x="32560" y="279934"/>
                    <a:pt x="53030" y="300404"/>
                    <a:pt x="78280" y="300404"/>
                  </a:cubicBezTo>
                  <a:cubicBezTo>
                    <a:pt x="103530" y="300404"/>
                    <a:pt x="124000" y="279934"/>
                    <a:pt x="124000" y="254684"/>
                  </a:cubicBezTo>
                  <a:cubicBezTo>
                    <a:pt x="124000" y="229434"/>
                    <a:pt x="103530" y="208964"/>
                    <a:pt x="78280" y="208964"/>
                  </a:cubicBezTo>
                  <a:close/>
                  <a:moveTo>
                    <a:pt x="0" y="0"/>
                  </a:moveTo>
                  <a:lnTo>
                    <a:pt x="2036620" y="0"/>
                  </a:lnTo>
                  <a:lnTo>
                    <a:pt x="2036620" y="509368"/>
                  </a:lnTo>
                  <a:lnTo>
                    <a:pt x="0" y="509368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solidFill>
                <a:schemeClr val="tx1"/>
              </a:solidFill>
            </a:ln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 rot="10097734">
              <a:off x="6007179" y="1780092"/>
              <a:ext cx="772234" cy="768801"/>
            </a:xfrm>
            <a:prstGeom prst="rect">
              <a:avLst/>
            </a:prstGeom>
          </p:spPr>
        </p:pic>
        <p:sp>
          <p:nvSpPr>
            <p:cNvPr id="6" name="Oval 5"/>
            <p:cNvSpPr/>
            <p:nvPr/>
          </p:nvSpPr>
          <p:spPr>
            <a:xfrm>
              <a:off x="4779818" y="1737465"/>
              <a:ext cx="3810000" cy="3810000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20257423">
            <a:off x="6544939" y="2838444"/>
            <a:ext cx="572493" cy="56994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AF2ACF99-B26B-464B-93F7-1212CFBE397A}"/>
              </a:ext>
            </a:extLst>
          </p:cNvPr>
          <p:cNvSpPr txBox="1"/>
          <p:nvPr/>
        </p:nvSpPr>
        <p:spPr>
          <a:xfrm>
            <a:off x="2719754" y="196946"/>
            <a:ext cx="6752492" cy="830997"/>
          </a:xfrm>
          <a:prstGeom prst="rect">
            <a:avLst/>
          </a:prstGeom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4800" dirty="0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বৃত্ত অংক</a:t>
            </a:r>
            <a:r>
              <a:rPr lang="bn-IN" sz="4800" dirty="0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ন অনুশীলন</a:t>
            </a:r>
            <a:endParaRPr lang="en-US" sz="4800" dirty="0">
              <a:ln w="12700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xmlns="" id="{F32EAD94-4948-491B-96B3-27C6131745E0}"/>
              </a:ext>
            </a:extLst>
          </p:cNvPr>
          <p:cNvCxnSpPr>
            <a:cxnSpLocks/>
          </p:cNvCxnSpPr>
          <p:nvPr/>
        </p:nvCxnSpPr>
        <p:spPr>
          <a:xfrm>
            <a:off x="801858" y="1126419"/>
            <a:ext cx="10607040" cy="0"/>
          </a:xfrm>
          <a:prstGeom prst="line">
            <a:avLst/>
          </a:prstGeom>
          <a:ln w="1905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642203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>
        <p14:flip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4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9" dur="27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20605807">
            <a:off x="1854720" y="3144444"/>
            <a:ext cx="1525563" cy="193238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220114" y="3819786"/>
            <a:ext cx="808073" cy="1434449"/>
          </a:xfrm>
          <a:prstGeom prst="rect">
            <a:avLst/>
          </a:prstGeom>
        </p:spPr>
      </p:pic>
      <p:grpSp>
        <p:nvGrpSpPr>
          <p:cNvPr id="17" name="Group 16"/>
          <p:cNvGrpSpPr/>
          <p:nvPr/>
        </p:nvGrpSpPr>
        <p:grpSpPr>
          <a:xfrm rot="16200000">
            <a:off x="-15271" y="3628110"/>
            <a:ext cx="2538742" cy="713508"/>
            <a:chOff x="5393782" y="1539082"/>
            <a:chExt cx="3532909" cy="886691"/>
          </a:xfrm>
          <a:solidFill>
            <a:schemeClr val="accent1">
              <a:lumMod val="75000"/>
            </a:schemeClr>
          </a:solidFill>
        </p:grpSpPr>
        <p:sp>
          <p:nvSpPr>
            <p:cNvPr id="7" name="Rectangle 6"/>
            <p:cNvSpPr/>
            <p:nvPr/>
          </p:nvSpPr>
          <p:spPr>
            <a:xfrm>
              <a:off x="5393782" y="1539082"/>
              <a:ext cx="3532909" cy="886691"/>
            </a:xfrm>
            <a:prstGeom prst="rect">
              <a:avLst/>
            </a:prstGeom>
            <a:grpFill/>
            <a:ln>
              <a:solidFill>
                <a:schemeClr val="accent4">
                  <a:lumMod val="75000"/>
                </a:schemeClr>
              </a:solidFill>
            </a:ln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Oval 7"/>
            <p:cNvSpPr/>
            <p:nvPr/>
          </p:nvSpPr>
          <p:spPr>
            <a:xfrm>
              <a:off x="8751568" y="1911930"/>
              <a:ext cx="143055" cy="140996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c</a:t>
              </a:r>
            </a:p>
          </p:txBody>
        </p:sp>
        <p:sp>
          <p:nvSpPr>
            <p:cNvPr id="15" name="Oval 14"/>
            <p:cNvSpPr/>
            <p:nvPr/>
          </p:nvSpPr>
          <p:spPr>
            <a:xfrm>
              <a:off x="5472548" y="1896847"/>
              <a:ext cx="143055" cy="140996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c</a:t>
              </a:r>
            </a:p>
          </p:txBody>
        </p: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8D3E0647-DCF9-40F2-9767-C3C54DB88876}"/>
              </a:ext>
            </a:extLst>
          </p:cNvPr>
          <p:cNvSpPr txBox="1"/>
          <p:nvPr/>
        </p:nvSpPr>
        <p:spPr>
          <a:xfrm>
            <a:off x="3540057" y="196946"/>
            <a:ext cx="5111887" cy="830997"/>
          </a:xfrm>
          <a:prstGeom prst="rect">
            <a:avLst/>
          </a:prstGeom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4800" b="1" dirty="0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একক কাজ</a:t>
            </a:r>
            <a:endParaRPr lang="en-US" sz="4800" b="1" dirty="0">
              <a:ln w="12700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xmlns="" id="{5899D635-F7FA-4CC7-BBE8-E820D853EC19}"/>
              </a:ext>
            </a:extLst>
          </p:cNvPr>
          <p:cNvCxnSpPr>
            <a:cxnSpLocks/>
          </p:cNvCxnSpPr>
          <p:nvPr/>
        </p:nvCxnSpPr>
        <p:spPr>
          <a:xfrm>
            <a:off x="801858" y="1126419"/>
            <a:ext cx="10607040" cy="0"/>
          </a:xfrm>
          <a:prstGeom prst="line">
            <a:avLst/>
          </a:prstGeom>
          <a:ln w="28575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croll: Vertical 1">
            <a:extLst>
              <a:ext uri="{FF2B5EF4-FFF2-40B4-BE49-F238E27FC236}">
                <a16:creationId xmlns:a16="http://schemas.microsoft.com/office/drawing/2014/main" xmlns="" id="{F980B96B-A67C-454B-BA26-76469767DCFA}"/>
              </a:ext>
            </a:extLst>
          </p:cNvPr>
          <p:cNvSpPr/>
          <p:nvPr/>
        </p:nvSpPr>
        <p:spPr>
          <a:xfrm>
            <a:off x="7174523" y="1702194"/>
            <a:ext cx="4009292" cy="4346910"/>
          </a:xfrm>
          <a:prstGeom prst="verticalScroll">
            <a:avLst/>
          </a:prstGeom>
          <a:solidFill>
            <a:schemeClr val="bg2">
              <a:lumMod val="9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F71E20FE-CC94-4573-9432-DB9A28526ED1}"/>
              </a:ext>
            </a:extLst>
          </p:cNvPr>
          <p:cNvSpPr txBox="1"/>
          <p:nvPr/>
        </p:nvSpPr>
        <p:spPr>
          <a:xfrm>
            <a:off x="7888032" y="2349305"/>
            <a:ext cx="2693115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শিক্ষা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থীরা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উ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প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ণ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গুল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ো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ব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য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ব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হ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ন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ি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জ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ন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ি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জ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খ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ত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য়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এবং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ব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ো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র্ডে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বৃত্ত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অংক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ন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অনুশীলন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করবে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xmlns="" val="4066681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>
        <p14:prism isContent="1"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C76501C0-771E-488A-B096-E10AB027A08D}"/>
              </a:ext>
            </a:extLst>
          </p:cNvPr>
          <p:cNvSpPr txBox="1"/>
          <p:nvPr/>
        </p:nvSpPr>
        <p:spPr>
          <a:xfrm>
            <a:off x="2790093" y="196946"/>
            <a:ext cx="6611814" cy="830997"/>
          </a:xfrm>
          <a:prstGeom prst="rect">
            <a:avLst/>
          </a:prstGeom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800" b="1" dirty="0" err="1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বৃত্তের</a:t>
            </a:r>
            <a:r>
              <a:rPr lang="en-US" sz="4800" b="1" dirty="0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বিভিন্ন</a:t>
            </a:r>
            <a:r>
              <a:rPr lang="en-US" sz="4800" b="1" dirty="0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অংশ</a:t>
            </a:r>
            <a:r>
              <a:rPr lang="en-US" sz="4800" b="1" dirty="0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চিহ</a:t>
            </a:r>
            <a:r>
              <a:rPr lang="as-IN" sz="4800" b="1" dirty="0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্</a:t>
            </a:r>
            <a:r>
              <a:rPr lang="en-US" sz="4800" b="1" dirty="0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ন</a:t>
            </a:r>
            <a:r>
              <a:rPr lang="as-IN" sz="4800" b="1" dirty="0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ি</a:t>
            </a:r>
            <a:r>
              <a:rPr lang="en-US" sz="4800" b="1" dirty="0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ত </a:t>
            </a:r>
            <a:r>
              <a:rPr lang="as-IN" sz="4800" b="1" dirty="0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</a:t>
            </a:r>
            <a:r>
              <a:rPr lang="en-US" sz="4800" b="1" dirty="0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র</a:t>
            </a:r>
            <a:r>
              <a:rPr lang="as-IN" sz="4800" b="1" dirty="0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ণ</a:t>
            </a:r>
            <a:endParaRPr lang="en-US" sz="4800" b="1" dirty="0">
              <a:ln w="12700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86A2F457-0D8D-498F-ABB0-1A1662C59578}"/>
              </a:ext>
            </a:extLst>
          </p:cNvPr>
          <p:cNvSpPr/>
          <p:nvPr/>
        </p:nvSpPr>
        <p:spPr>
          <a:xfrm>
            <a:off x="623454" y="1519311"/>
            <a:ext cx="4792607" cy="4380547"/>
          </a:xfrm>
          <a:prstGeom prst="rect">
            <a:avLst/>
          </a:prstGeom>
          <a:solidFill>
            <a:schemeClr val="bg2">
              <a:lumMod val="75000"/>
            </a:schemeClr>
          </a:solidFill>
          <a:ln w="381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xmlns="" id="{AB61B53A-D441-49A2-99DD-D1E2A2D81C1B}"/>
              </a:ext>
            </a:extLst>
          </p:cNvPr>
          <p:cNvGrpSpPr/>
          <p:nvPr/>
        </p:nvGrpSpPr>
        <p:grpSpPr>
          <a:xfrm>
            <a:off x="1332275" y="2017945"/>
            <a:ext cx="3374967" cy="3383280"/>
            <a:chOff x="1487978" y="1643859"/>
            <a:chExt cx="3374967" cy="3383280"/>
          </a:xfrm>
        </p:grpSpPr>
        <p:sp>
          <p:nvSpPr>
            <p:cNvPr id="5" name="Oval 4">
              <a:extLst>
                <a:ext uri="{FF2B5EF4-FFF2-40B4-BE49-F238E27FC236}">
                  <a16:creationId xmlns:a16="http://schemas.microsoft.com/office/drawing/2014/main" xmlns="" id="{43418D62-921B-44F1-B5BD-6AFE4B4151A0}"/>
                </a:ext>
              </a:extLst>
            </p:cNvPr>
            <p:cNvSpPr/>
            <p:nvPr/>
          </p:nvSpPr>
          <p:spPr>
            <a:xfrm>
              <a:off x="1487978" y="1643859"/>
              <a:ext cx="3374967" cy="3383280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xmlns="" id="{CED67FE7-41C7-4BDD-B3C0-FF2B3F59AB82}"/>
                </a:ext>
              </a:extLst>
            </p:cNvPr>
            <p:cNvSpPr txBox="1"/>
            <p:nvPr/>
          </p:nvSpPr>
          <p:spPr>
            <a:xfrm>
              <a:off x="2905279" y="2762944"/>
              <a:ext cx="540365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800" dirty="0"/>
                <a:t>.</a:t>
              </a:r>
            </a:p>
          </p:txBody>
        </p:sp>
      </p:grp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xmlns="" id="{A1B0B9DB-6749-458E-9D62-4D2C8E47CF99}"/>
              </a:ext>
            </a:extLst>
          </p:cNvPr>
          <p:cNvCxnSpPr/>
          <p:nvPr/>
        </p:nvCxnSpPr>
        <p:spPr>
          <a:xfrm flipV="1">
            <a:off x="4707242" y="1899138"/>
            <a:ext cx="3817780" cy="1810446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50F8F0D5-268A-40AA-848A-15F23272C900}"/>
              </a:ext>
            </a:extLst>
          </p:cNvPr>
          <p:cNvSpPr txBox="1"/>
          <p:nvPr/>
        </p:nvSpPr>
        <p:spPr>
          <a:xfrm>
            <a:off x="8539540" y="1533379"/>
            <a:ext cx="1504788" cy="707886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0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পরিধি</a:t>
            </a:r>
            <a:endParaRPr lang="en-US" sz="40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BACE07B9-E204-4D0B-A191-89D67467B44C}"/>
              </a:ext>
            </a:extLst>
          </p:cNvPr>
          <p:cNvSpPr txBox="1"/>
          <p:nvPr/>
        </p:nvSpPr>
        <p:spPr>
          <a:xfrm>
            <a:off x="8311356" y="2466632"/>
            <a:ext cx="2112270" cy="707886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0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পরিধি</a:t>
            </a:r>
            <a:r>
              <a:rPr lang="en-US" sz="4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4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en-US" sz="4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ী?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D5A18083-CE19-4CBE-9488-0F265BFD3A87}"/>
              </a:ext>
            </a:extLst>
          </p:cNvPr>
          <p:cNvSpPr txBox="1"/>
          <p:nvPr/>
        </p:nvSpPr>
        <p:spPr>
          <a:xfrm>
            <a:off x="7382655" y="3742892"/>
            <a:ext cx="4026242" cy="1938992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000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যে</a:t>
            </a:r>
            <a:r>
              <a:rPr lang="en-US" sz="40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বক্ররেখাটি</a:t>
            </a:r>
            <a:r>
              <a:rPr lang="en-US" sz="40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বৃত্তকে</a:t>
            </a:r>
            <a:r>
              <a:rPr lang="en-US" sz="40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আবদ্ব</a:t>
            </a:r>
            <a:r>
              <a:rPr lang="en-US" sz="40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40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রাখে</a:t>
            </a:r>
            <a:r>
              <a:rPr lang="en-US" sz="40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তাই</a:t>
            </a:r>
            <a:r>
              <a:rPr lang="en-US" sz="40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বৃত্তের</a:t>
            </a:r>
            <a:r>
              <a:rPr lang="en-US" sz="40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পরিধি</a:t>
            </a:r>
            <a:r>
              <a:rPr lang="en-US" sz="40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xmlns="" id="{03ED50E1-DFED-48FF-BDC5-5A268204424F}"/>
              </a:ext>
            </a:extLst>
          </p:cNvPr>
          <p:cNvCxnSpPr>
            <a:cxnSpLocks/>
          </p:cNvCxnSpPr>
          <p:nvPr/>
        </p:nvCxnSpPr>
        <p:spPr>
          <a:xfrm>
            <a:off x="801858" y="1126419"/>
            <a:ext cx="10607040" cy="0"/>
          </a:xfrm>
          <a:prstGeom prst="line">
            <a:avLst/>
          </a:prstGeom>
          <a:ln w="28575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3124570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A18767B6-F3D2-4A6B-AF4C-9A337709710A}"/>
              </a:ext>
            </a:extLst>
          </p:cNvPr>
          <p:cNvSpPr txBox="1"/>
          <p:nvPr/>
        </p:nvSpPr>
        <p:spPr>
          <a:xfrm>
            <a:off x="2790093" y="196946"/>
            <a:ext cx="6611814" cy="830997"/>
          </a:xfrm>
          <a:prstGeom prst="rect">
            <a:avLst/>
          </a:prstGeom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800" b="1" dirty="0" err="1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বৃত্তের</a:t>
            </a:r>
            <a:r>
              <a:rPr lang="en-US" sz="4800" b="1" dirty="0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বিভিন্ন</a:t>
            </a:r>
            <a:r>
              <a:rPr lang="en-US" sz="4800" b="1" dirty="0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অংশ</a:t>
            </a:r>
            <a:r>
              <a:rPr lang="en-US" sz="4800" b="1" dirty="0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চিহ</a:t>
            </a:r>
            <a:r>
              <a:rPr lang="as-IN" sz="4800" b="1" dirty="0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্</a:t>
            </a:r>
            <a:r>
              <a:rPr lang="en-US" sz="4800" b="1" dirty="0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ন</a:t>
            </a:r>
            <a:r>
              <a:rPr lang="as-IN" sz="4800" b="1" dirty="0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ি</a:t>
            </a:r>
            <a:r>
              <a:rPr lang="en-US" sz="4800" b="1" dirty="0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ত </a:t>
            </a:r>
            <a:r>
              <a:rPr lang="as-IN" sz="4800" b="1" dirty="0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</a:t>
            </a:r>
            <a:r>
              <a:rPr lang="en-US" sz="4800" b="1" dirty="0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র</a:t>
            </a:r>
            <a:r>
              <a:rPr lang="as-IN" sz="4800" b="1" dirty="0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ণ</a:t>
            </a:r>
            <a:endParaRPr lang="en-US" sz="4800" b="1" dirty="0">
              <a:ln w="12700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xmlns="" id="{AC903193-0E8B-4B4B-BEB9-99A0A97C4A96}"/>
              </a:ext>
            </a:extLst>
          </p:cNvPr>
          <p:cNvCxnSpPr>
            <a:cxnSpLocks/>
          </p:cNvCxnSpPr>
          <p:nvPr/>
        </p:nvCxnSpPr>
        <p:spPr>
          <a:xfrm>
            <a:off x="801858" y="1126419"/>
            <a:ext cx="10607040" cy="0"/>
          </a:xfrm>
          <a:prstGeom prst="line">
            <a:avLst/>
          </a:prstGeom>
          <a:ln w="28575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588713A3-0EFB-470E-894B-A806A8C20893}"/>
              </a:ext>
            </a:extLst>
          </p:cNvPr>
          <p:cNvSpPr/>
          <p:nvPr/>
        </p:nvSpPr>
        <p:spPr>
          <a:xfrm>
            <a:off x="623454" y="1519311"/>
            <a:ext cx="4792607" cy="4380547"/>
          </a:xfrm>
          <a:prstGeom prst="rect">
            <a:avLst/>
          </a:prstGeom>
          <a:solidFill>
            <a:schemeClr val="bg2">
              <a:lumMod val="75000"/>
            </a:schemeClr>
          </a:solidFill>
          <a:ln w="381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xmlns="" id="{1A3726BE-5972-42A4-ADA5-047459534DB0}"/>
              </a:ext>
            </a:extLst>
          </p:cNvPr>
          <p:cNvGrpSpPr/>
          <p:nvPr/>
        </p:nvGrpSpPr>
        <p:grpSpPr>
          <a:xfrm>
            <a:off x="1332275" y="2017945"/>
            <a:ext cx="3374967" cy="3383280"/>
            <a:chOff x="1487978" y="1643859"/>
            <a:chExt cx="3374967" cy="3383280"/>
          </a:xfrm>
        </p:grpSpPr>
        <p:sp>
          <p:nvSpPr>
            <p:cNvPr id="12" name="Oval 11">
              <a:extLst>
                <a:ext uri="{FF2B5EF4-FFF2-40B4-BE49-F238E27FC236}">
                  <a16:creationId xmlns:a16="http://schemas.microsoft.com/office/drawing/2014/main" xmlns="" id="{290D3C0C-6AD2-49A4-9B7B-716BA8467AD6}"/>
                </a:ext>
              </a:extLst>
            </p:cNvPr>
            <p:cNvSpPr/>
            <p:nvPr/>
          </p:nvSpPr>
          <p:spPr>
            <a:xfrm>
              <a:off x="1487978" y="1643859"/>
              <a:ext cx="3374967" cy="3383280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xmlns="" id="{639629CB-F869-4B09-BFB3-9393E3781B73}"/>
                </a:ext>
              </a:extLst>
            </p:cNvPr>
            <p:cNvSpPr txBox="1"/>
            <p:nvPr/>
          </p:nvSpPr>
          <p:spPr>
            <a:xfrm>
              <a:off x="2905279" y="2762944"/>
              <a:ext cx="540365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800" dirty="0"/>
                <a:t>.</a:t>
              </a:r>
            </a:p>
          </p:txBody>
        </p:sp>
      </p:grp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xmlns="" id="{B18CF8B4-E8D8-4DAA-B1E1-4D5F04A70852}"/>
              </a:ext>
            </a:extLst>
          </p:cNvPr>
          <p:cNvCxnSpPr>
            <a:cxnSpLocks/>
          </p:cNvCxnSpPr>
          <p:nvPr/>
        </p:nvCxnSpPr>
        <p:spPr>
          <a:xfrm flipV="1">
            <a:off x="4121833" y="2494672"/>
            <a:ext cx="274320" cy="21335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xmlns="" id="{3047D86A-1580-4A7F-824C-1AB90A4E52CD}"/>
              </a:ext>
            </a:extLst>
          </p:cNvPr>
          <p:cNvCxnSpPr>
            <a:cxnSpLocks/>
          </p:cNvCxnSpPr>
          <p:nvPr/>
        </p:nvCxnSpPr>
        <p:spPr>
          <a:xfrm>
            <a:off x="4220305" y="4654062"/>
            <a:ext cx="274320" cy="21335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xmlns="" id="{25817D0B-3747-44C9-9064-1D8CD53B7760}"/>
              </a:ext>
            </a:extLst>
          </p:cNvPr>
          <p:cNvCxnSpPr/>
          <p:nvPr/>
        </p:nvCxnSpPr>
        <p:spPr>
          <a:xfrm flipV="1">
            <a:off x="4707242" y="1899138"/>
            <a:ext cx="3817780" cy="1810446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xmlns="" id="{79703398-514A-4386-BE9F-D729FA42570B}"/>
              </a:ext>
            </a:extLst>
          </p:cNvPr>
          <p:cNvSpPr txBox="1"/>
          <p:nvPr/>
        </p:nvSpPr>
        <p:spPr>
          <a:xfrm>
            <a:off x="8539540" y="1533379"/>
            <a:ext cx="1504788" cy="707886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0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বৃত্তচাপ</a:t>
            </a:r>
            <a:endParaRPr lang="en-US" sz="40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xmlns="" id="{1450CC00-7464-489A-A295-B6D31A19ABAC}"/>
              </a:ext>
            </a:extLst>
          </p:cNvPr>
          <p:cNvSpPr txBox="1"/>
          <p:nvPr/>
        </p:nvSpPr>
        <p:spPr>
          <a:xfrm>
            <a:off x="8283218" y="2466632"/>
            <a:ext cx="2112270" cy="707886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0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বৃত্তচাপ</a:t>
            </a:r>
            <a:r>
              <a:rPr lang="en-US" sz="4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4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en-US" sz="4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ী?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xmlns="" id="{0A1264C9-4960-4373-B103-9ED3B392BDD3}"/>
              </a:ext>
            </a:extLst>
          </p:cNvPr>
          <p:cNvSpPr txBox="1"/>
          <p:nvPr/>
        </p:nvSpPr>
        <p:spPr>
          <a:xfrm>
            <a:off x="7382655" y="3742892"/>
            <a:ext cx="4026242" cy="1323439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40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বৃত্তচাপ হলো বৃত্তের পরিধির যে কোন অংশ</a:t>
            </a:r>
            <a:r>
              <a:rPr lang="en-US" sz="40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xmlns="" val="22505481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prism isContent="1"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31" grpId="0" animBg="1"/>
      <p:bldP spid="3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30149AC6-FBDA-4C07-94D2-35812DF90363}"/>
              </a:ext>
            </a:extLst>
          </p:cNvPr>
          <p:cNvSpPr txBox="1"/>
          <p:nvPr/>
        </p:nvSpPr>
        <p:spPr>
          <a:xfrm>
            <a:off x="2790093" y="196946"/>
            <a:ext cx="6611814" cy="830997"/>
          </a:xfrm>
          <a:prstGeom prst="rect">
            <a:avLst/>
          </a:prstGeom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800" b="1" dirty="0" err="1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বৃত্তের</a:t>
            </a:r>
            <a:r>
              <a:rPr lang="en-US" sz="4800" b="1" dirty="0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বিভিন্ন</a:t>
            </a:r>
            <a:r>
              <a:rPr lang="en-US" sz="4800" b="1" dirty="0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অংশ</a:t>
            </a:r>
            <a:r>
              <a:rPr lang="en-US" sz="4800" b="1" dirty="0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চিহ</a:t>
            </a:r>
            <a:r>
              <a:rPr lang="as-IN" sz="4800" b="1" dirty="0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্</a:t>
            </a:r>
            <a:r>
              <a:rPr lang="en-US" sz="4800" b="1" dirty="0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ন</a:t>
            </a:r>
            <a:r>
              <a:rPr lang="as-IN" sz="4800" b="1" dirty="0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ি</a:t>
            </a:r>
            <a:r>
              <a:rPr lang="en-US" sz="4800" b="1" dirty="0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ত </a:t>
            </a:r>
            <a:r>
              <a:rPr lang="as-IN" sz="4800" b="1" dirty="0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</a:t>
            </a:r>
            <a:r>
              <a:rPr lang="en-US" sz="4800" b="1" dirty="0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র</a:t>
            </a:r>
            <a:r>
              <a:rPr lang="as-IN" sz="4800" b="1" dirty="0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ণ</a:t>
            </a:r>
            <a:endParaRPr lang="en-US" sz="4800" b="1" dirty="0">
              <a:ln w="12700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xmlns="" id="{AB174BDB-EDE9-41F3-8E40-3D0037F08EE7}"/>
              </a:ext>
            </a:extLst>
          </p:cNvPr>
          <p:cNvCxnSpPr>
            <a:cxnSpLocks/>
          </p:cNvCxnSpPr>
          <p:nvPr/>
        </p:nvCxnSpPr>
        <p:spPr>
          <a:xfrm>
            <a:off x="801858" y="1126419"/>
            <a:ext cx="10607040" cy="0"/>
          </a:xfrm>
          <a:prstGeom prst="line">
            <a:avLst/>
          </a:prstGeom>
          <a:ln w="28575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B2B602F6-5C29-4691-BD83-89DA1660277F}"/>
              </a:ext>
            </a:extLst>
          </p:cNvPr>
          <p:cNvSpPr/>
          <p:nvPr/>
        </p:nvSpPr>
        <p:spPr>
          <a:xfrm>
            <a:off x="623454" y="1519311"/>
            <a:ext cx="4792607" cy="4380547"/>
          </a:xfrm>
          <a:prstGeom prst="rect">
            <a:avLst/>
          </a:prstGeom>
          <a:solidFill>
            <a:schemeClr val="bg2">
              <a:lumMod val="75000"/>
            </a:schemeClr>
          </a:solidFill>
          <a:ln w="381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xmlns="" id="{B47F4785-85D3-4447-A497-1C144C5E6571}"/>
              </a:ext>
            </a:extLst>
          </p:cNvPr>
          <p:cNvGrpSpPr/>
          <p:nvPr/>
        </p:nvGrpSpPr>
        <p:grpSpPr>
          <a:xfrm>
            <a:off x="1332275" y="2017945"/>
            <a:ext cx="3374967" cy="3383280"/>
            <a:chOff x="1487978" y="1643859"/>
            <a:chExt cx="3374967" cy="3383280"/>
          </a:xfrm>
        </p:grpSpPr>
        <p:sp>
          <p:nvSpPr>
            <p:cNvPr id="6" name="Oval 5">
              <a:extLst>
                <a:ext uri="{FF2B5EF4-FFF2-40B4-BE49-F238E27FC236}">
                  <a16:creationId xmlns:a16="http://schemas.microsoft.com/office/drawing/2014/main" xmlns="" id="{76E021C2-C3E0-4BD1-B803-7002B35B775C}"/>
                </a:ext>
              </a:extLst>
            </p:cNvPr>
            <p:cNvSpPr/>
            <p:nvPr/>
          </p:nvSpPr>
          <p:spPr>
            <a:xfrm>
              <a:off x="1487978" y="1643859"/>
              <a:ext cx="3374967" cy="3383280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xmlns="" id="{C97F66E8-9657-4850-B886-883AED23D937}"/>
                </a:ext>
              </a:extLst>
            </p:cNvPr>
            <p:cNvSpPr txBox="1"/>
            <p:nvPr/>
          </p:nvSpPr>
          <p:spPr>
            <a:xfrm>
              <a:off x="2905279" y="2762944"/>
              <a:ext cx="540365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800" dirty="0"/>
                <a:t>.</a:t>
              </a:r>
            </a:p>
          </p:txBody>
        </p:sp>
      </p:grp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xmlns="" id="{0449B0DD-0752-4D7E-8348-0F3619E8E77F}"/>
              </a:ext>
            </a:extLst>
          </p:cNvPr>
          <p:cNvCxnSpPr>
            <a:cxnSpLocks/>
          </p:cNvCxnSpPr>
          <p:nvPr/>
        </p:nvCxnSpPr>
        <p:spPr>
          <a:xfrm flipV="1">
            <a:off x="3711832" y="1899138"/>
            <a:ext cx="4813190" cy="2686928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6C46A898-D887-4A2B-8E92-6E771246F18B}"/>
              </a:ext>
            </a:extLst>
          </p:cNvPr>
          <p:cNvSpPr txBox="1"/>
          <p:nvPr/>
        </p:nvSpPr>
        <p:spPr>
          <a:xfrm>
            <a:off x="8539540" y="1533379"/>
            <a:ext cx="1504788" cy="707886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0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জ্যা</a:t>
            </a:r>
            <a:endParaRPr lang="en-US" sz="40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D3C72B85-67B7-48E0-B296-6086D5FB6C86}"/>
              </a:ext>
            </a:extLst>
          </p:cNvPr>
          <p:cNvSpPr txBox="1"/>
          <p:nvPr/>
        </p:nvSpPr>
        <p:spPr>
          <a:xfrm>
            <a:off x="8255082" y="2466632"/>
            <a:ext cx="2112270" cy="707886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0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জ্যা</a:t>
            </a:r>
            <a:r>
              <a:rPr lang="en-US" sz="4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4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en-US" sz="4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ী?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EE9F4AE1-D52D-4228-8BAB-D4DF6C71A7B1}"/>
              </a:ext>
            </a:extLst>
          </p:cNvPr>
          <p:cNvSpPr txBox="1"/>
          <p:nvPr/>
        </p:nvSpPr>
        <p:spPr>
          <a:xfrm>
            <a:off x="6563803" y="3841368"/>
            <a:ext cx="5506281" cy="1323439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40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বৃ</a:t>
            </a:r>
            <a:r>
              <a:rPr lang="en-US" sz="4000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ত্তের</a:t>
            </a:r>
            <a:r>
              <a:rPr lang="bn-BD" sz="40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পরিধির যে কোন</a:t>
            </a:r>
            <a:r>
              <a:rPr lang="en-US" sz="40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দুইটি</a:t>
            </a:r>
            <a:r>
              <a:rPr lang="en-US" sz="40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বিন্দুর</a:t>
            </a:r>
            <a:r>
              <a:rPr lang="en-US" sz="40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সংযোগ</a:t>
            </a:r>
            <a:r>
              <a:rPr lang="en-US" sz="40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রেখা</a:t>
            </a:r>
            <a:r>
              <a:rPr lang="en-US" sz="40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xmlns="" id="{F248D1A5-EE78-4AD9-9D15-F717A6991215}"/>
              </a:ext>
            </a:extLst>
          </p:cNvPr>
          <p:cNvCxnSpPr>
            <a:cxnSpLocks/>
          </p:cNvCxnSpPr>
          <p:nvPr/>
        </p:nvCxnSpPr>
        <p:spPr>
          <a:xfrm flipV="1">
            <a:off x="1559235" y="4586066"/>
            <a:ext cx="292608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7" name="Group 16">
            <a:extLst>
              <a:ext uri="{FF2B5EF4-FFF2-40B4-BE49-F238E27FC236}">
                <a16:creationId xmlns:a16="http://schemas.microsoft.com/office/drawing/2014/main" xmlns="" id="{471F9ADB-A258-499F-8F4C-5008B209734D}"/>
              </a:ext>
            </a:extLst>
          </p:cNvPr>
          <p:cNvGrpSpPr/>
          <p:nvPr/>
        </p:nvGrpSpPr>
        <p:grpSpPr>
          <a:xfrm>
            <a:off x="1149927" y="5929745"/>
            <a:ext cx="4031673" cy="706582"/>
            <a:chOff x="1149927" y="4530426"/>
            <a:chExt cx="4031673" cy="886691"/>
          </a:xfrm>
          <a:solidFill>
            <a:schemeClr val="accent2">
              <a:lumMod val="60000"/>
              <a:lumOff val="40000"/>
            </a:schemeClr>
          </a:solidFill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xmlns="" id="{C7D0E5C8-BF29-4D7A-ACF1-7CBD6E4E750F}"/>
                </a:ext>
              </a:extLst>
            </p:cNvPr>
            <p:cNvSpPr/>
            <p:nvPr/>
          </p:nvSpPr>
          <p:spPr>
            <a:xfrm>
              <a:off x="1149927" y="4530426"/>
              <a:ext cx="4031673" cy="886691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xmlns="" id="{B1F80492-4696-4D67-A8DD-DDEAC32BF995}"/>
                </a:ext>
              </a:extLst>
            </p:cNvPr>
            <p:cNvCxnSpPr/>
            <p:nvPr/>
          </p:nvCxnSpPr>
          <p:spPr>
            <a:xfrm>
              <a:off x="1302327" y="4530426"/>
              <a:ext cx="0" cy="365760"/>
            </a:xfrm>
            <a:prstGeom prst="line">
              <a:avLst/>
            </a:prstGeom>
            <a:grpFill/>
            <a:ln w="28575"/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xmlns="" id="{68AFCA4C-1DE0-443F-8DCD-3EE20927CFCF}"/>
                </a:ext>
              </a:extLst>
            </p:cNvPr>
            <p:cNvCxnSpPr/>
            <p:nvPr/>
          </p:nvCxnSpPr>
          <p:spPr>
            <a:xfrm flipH="1">
              <a:off x="1551710" y="4530426"/>
              <a:ext cx="0" cy="318665"/>
            </a:xfrm>
            <a:prstGeom prst="line">
              <a:avLst/>
            </a:prstGeom>
            <a:grpFill/>
            <a:ln w="28575"/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xmlns="" id="{0D2670B8-B694-467B-96BE-A2CB9E945DF1}"/>
                </a:ext>
              </a:extLst>
            </p:cNvPr>
            <p:cNvCxnSpPr/>
            <p:nvPr/>
          </p:nvCxnSpPr>
          <p:spPr>
            <a:xfrm>
              <a:off x="1842662" y="4530426"/>
              <a:ext cx="0" cy="365760"/>
            </a:xfrm>
            <a:prstGeom prst="line">
              <a:avLst/>
            </a:prstGeom>
            <a:grpFill/>
            <a:ln w="28575"/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xmlns="" id="{EA678DCF-35A4-445E-81D6-1CF8DCA376E8}"/>
                </a:ext>
              </a:extLst>
            </p:cNvPr>
            <p:cNvCxnSpPr/>
            <p:nvPr/>
          </p:nvCxnSpPr>
          <p:spPr>
            <a:xfrm>
              <a:off x="2396836" y="4530426"/>
              <a:ext cx="0" cy="365760"/>
            </a:xfrm>
            <a:prstGeom prst="line">
              <a:avLst/>
            </a:prstGeom>
            <a:grpFill/>
            <a:ln w="28575"/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xmlns="" id="{C2B42CD7-96AF-48A9-A796-D334E6C61FCC}"/>
                </a:ext>
              </a:extLst>
            </p:cNvPr>
            <p:cNvCxnSpPr/>
            <p:nvPr/>
          </p:nvCxnSpPr>
          <p:spPr>
            <a:xfrm>
              <a:off x="2951026" y="4530426"/>
              <a:ext cx="0" cy="365760"/>
            </a:xfrm>
            <a:prstGeom prst="line">
              <a:avLst/>
            </a:prstGeom>
            <a:grpFill/>
            <a:ln w="28575"/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xmlns="" id="{878121D8-1E91-4C89-8B7E-B69158F69B93}"/>
                </a:ext>
              </a:extLst>
            </p:cNvPr>
            <p:cNvCxnSpPr/>
            <p:nvPr/>
          </p:nvCxnSpPr>
          <p:spPr>
            <a:xfrm>
              <a:off x="3505209" y="4530426"/>
              <a:ext cx="0" cy="365760"/>
            </a:xfrm>
            <a:prstGeom prst="line">
              <a:avLst/>
            </a:prstGeom>
            <a:grpFill/>
            <a:ln w="28575"/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xmlns="" id="{23676364-CA7A-4571-B18F-40EB900FC27B}"/>
                </a:ext>
              </a:extLst>
            </p:cNvPr>
            <p:cNvCxnSpPr/>
            <p:nvPr/>
          </p:nvCxnSpPr>
          <p:spPr>
            <a:xfrm>
              <a:off x="4059401" y="4530426"/>
              <a:ext cx="0" cy="365760"/>
            </a:xfrm>
            <a:prstGeom prst="line">
              <a:avLst/>
            </a:prstGeom>
            <a:grpFill/>
            <a:ln w="28575"/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xmlns="" id="{FA481860-8281-4900-9790-CB9EE95E1B78}"/>
                </a:ext>
              </a:extLst>
            </p:cNvPr>
            <p:cNvCxnSpPr/>
            <p:nvPr/>
          </p:nvCxnSpPr>
          <p:spPr>
            <a:xfrm>
              <a:off x="4613595" y="4530426"/>
              <a:ext cx="0" cy="365760"/>
            </a:xfrm>
            <a:prstGeom prst="line">
              <a:avLst/>
            </a:prstGeom>
            <a:grpFill/>
            <a:ln w="28575"/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xmlns="" id="{A7231E22-B56C-44F5-8F90-623586401040}"/>
                </a:ext>
              </a:extLst>
            </p:cNvPr>
            <p:cNvCxnSpPr/>
            <p:nvPr/>
          </p:nvCxnSpPr>
          <p:spPr>
            <a:xfrm>
              <a:off x="2133603" y="4530426"/>
              <a:ext cx="0" cy="274320"/>
            </a:xfrm>
            <a:prstGeom prst="line">
              <a:avLst/>
            </a:prstGeom>
            <a:grpFill/>
            <a:ln w="28575"/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xmlns="" id="{3DA8FBAD-8715-40F4-94DF-4D405EF47914}"/>
                </a:ext>
              </a:extLst>
            </p:cNvPr>
            <p:cNvCxnSpPr/>
            <p:nvPr/>
          </p:nvCxnSpPr>
          <p:spPr>
            <a:xfrm>
              <a:off x="2673929" y="4530426"/>
              <a:ext cx="0" cy="274320"/>
            </a:xfrm>
            <a:prstGeom prst="line">
              <a:avLst/>
            </a:prstGeom>
            <a:grpFill/>
            <a:ln w="28575"/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xmlns="" id="{0B609283-085E-4DCD-87B2-BC07A1260696}"/>
                </a:ext>
              </a:extLst>
            </p:cNvPr>
            <p:cNvCxnSpPr/>
            <p:nvPr/>
          </p:nvCxnSpPr>
          <p:spPr>
            <a:xfrm>
              <a:off x="3221182" y="4530426"/>
              <a:ext cx="0" cy="274320"/>
            </a:xfrm>
            <a:prstGeom prst="line">
              <a:avLst/>
            </a:prstGeom>
            <a:grpFill/>
            <a:ln w="28575"/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xmlns="" id="{24911803-7F4E-4CA3-82D2-AD964F37583D}"/>
                </a:ext>
              </a:extLst>
            </p:cNvPr>
            <p:cNvCxnSpPr/>
            <p:nvPr/>
          </p:nvCxnSpPr>
          <p:spPr>
            <a:xfrm>
              <a:off x="3789219" y="4530426"/>
              <a:ext cx="0" cy="274320"/>
            </a:xfrm>
            <a:prstGeom prst="line">
              <a:avLst/>
            </a:prstGeom>
            <a:grpFill/>
            <a:ln w="28575"/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xmlns="" id="{726D5A66-347E-4096-B6D1-AD799F7B1D5A}"/>
                </a:ext>
              </a:extLst>
            </p:cNvPr>
            <p:cNvCxnSpPr/>
            <p:nvPr/>
          </p:nvCxnSpPr>
          <p:spPr>
            <a:xfrm>
              <a:off x="4329546" y="4530426"/>
              <a:ext cx="0" cy="274320"/>
            </a:xfrm>
            <a:prstGeom prst="line">
              <a:avLst/>
            </a:prstGeom>
            <a:grpFill/>
            <a:ln w="28575"/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xmlns="" id="{21416ACF-346E-42BA-89A5-87793D82AF8F}"/>
                </a:ext>
              </a:extLst>
            </p:cNvPr>
            <p:cNvCxnSpPr/>
            <p:nvPr/>
          </p:nvCxnSpPr>
          <p:spPr>
            <a:xfrm>
              <a:off x="1607127" y="4530426"/>
              <a:ext cx="0" cy="182880"/>
            </a:xfrm>
            <a:prstGeom prst="line">
              <a:avLst/>
            </a:prstGeom>
            <a:grpFill/>
            <a:ln w="28575"/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xmlns="" id="{7A07ED6D-1EB2-4558-BF4C-D4FF903C000B}"/>
                </a:ext>
              </a:extLst>
            </p:cNvPr>
            <p:cNvCxnSpPr/>
            <p:nvPr/>
          </p:nvCxnSpPr>
          <p:spPr>
            <a:xfrm>
              <a:off x="1662542" y="4530426"/>
              <a:ext cx="0" cy="182880"/>
            </a:xfrm>
            <a:prstGeom prst="line">
              <a:avLst/>
            </a:prstGeom>
            <a:grpFill/>
            <a:ln w="28575"/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xmlns="" id="{72E8FFAC-A9F2-4384-B0D4-4DF8F67E5830}"/>
                </a:ext>
              </a:extLst>
            </p:cNvPr>
            <p:cNvCxnSpPr/>
            <p:nvPr/>
          </p:nvCxnSpPr>
          <p:spPr>
            <a:xfrm>
              <a:off x="1717957" y="4530426"/>
              <a:ext cx="0" cy="182880"/>
            </a:xfrm>
            <a:prstGeom prst="line">
              <a:avLst/>
            </a:prstGeom>
            <a:grpFill/>
            <a:ln w="28575"/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xmlns="" id="{45CDAEFC-7E95-4A9C-B2B2-E8435BDEE6BA}"/>
                </a:ext>
              </a:extLst>
            </p:cNvPr>
            <p:cNvCxnSpPr/>
            <p:nvPr/>
          </p:nvCxnSpPr>
          <p:spPr>
            <a:xfrm>
              <a:off x="1787227" y="4530426"/>
              <a:ext cx="0" cy="182880"/>
            </a:xfrm>
            <a:prstGeom prst="line">
              <a:avLst/>
            </a:prstGeom>
            <a:grpFill/>
            <a:ln w="28575"/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xmlns="" id="{5BCD2A61-B898-4DBD-AE0E-F63824466D93}"/>
                </a:ext>
              </a:extLst>
            </p:cNvPr>
            <p:cNvCxnSpPr/>
            <p:nvPr/>
          </p:nvCxnSpPr>
          <p:spPr>
            <a:xfrm>
              <a:off x="1898077" y="4530426"/>
              <a:ext cx="0" cy="182880"/>
            </a:xfrm>
            <a:prstGeom prst="line">
              <a:avLst/>
            </a:prstGeom>
            <a:grpFill/>
            <a:ln w="28575"/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xmlns="" id="{D7E4BFD8-6620-4A12-B9FA-CC6489D9F006}"/>
                </a:ext>
              </a:extLst>
            </p:cNvPr>
            <p:cNvCxnSpPr/>
            <p:nvPr/>
          </p:nvCxnSpPr>
          <p:spPr>
            <a:xfrm>
              <a:off x="1953492" y="4530426"/>
              <a:ext cx="0" cy="182880"/>
            </a:xfrm>
            <a:prstGeom prst="line">
              <a:avLst/>
            </a:prstGeom>
            <a:grpFill/>
            <a:ln w="28575"/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xmlns="" id="{511E9BD9-B069-430C-B94F-F479BF183A43}"/>
                </a:ext>
              </a:extLst>
            </p:cNvPr>
            <p:cNvCxnSpPr/>
            <p:nvPr/>
          </p:nvCxnSpPr>
          <p:spPr>
            <a:xfrm>
              <a:off x="2008907" y="4530426"/>
              <a:ext cx="0" cy="182880"/>
            </a:xfrm>
            <a:prstGeom prst="line">
              <a:avLst/>
            </a:prstGeom>
            <a:grpFill/>
            <a:ln w="28575"/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xmlns="" id="{C5E46D3F-D870-43FE-9175-A03111F6BCAB}"/>
                </a:ext>
              </a:extLst>
            </p:cNvPr>
            <p:cNvCxnSpPr/>
            <p:nvPr/>
          </p:nvCxnSpPr>
          <p:spPr>
            <a:xfrm>
              <a:off x="2078177" y="4530426"/>
              <a:ext cx="0" cy="182880"/>
            </a:xfrm>
            <a:prstGeom prst="line">
              <a:avLst/>
            </a:prstGeom>
            <a:grpFill/>
            <a:ln w="28575"/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xmlns="" id="{5BF224F8-E3A5-4523-B7DF-A12B79F5D9CD}"/>
                </a:ext>
              </a:extLst>
            </p:cNvPr>
            <p:cNvCxnSpPr/>
            <p:nvPr/>
          </p:nvCxnSpPr>
          <p:spPr>
            <a:xfrm>
              <a:off x="2175175" y="4530426"/>
              <a:ext cx="0" cy="182880"/>
            </a:xfrm>
            <a:prstGeom prst="line">
              <a:avLst/>
            </a:prstGeom>
            <a:grpFill/>
            <a:ln w="28575"/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xmlns="" id="{5B5D7CFA-96CC-435E-A3C5-27059F422A09}"/>
                </a:ext>
              </a:extLst>
            </p:cNvPr>
            <p:cNvCxnSpPr/>
            <p:nvPr/>
          </p:nvCxnSpPr>
          <p:spPr>
            <a:xfrm>
              <a:off x="2230590" y="4530426"/>
              <a:ext cx="0" cy="182880"/>
            </a:xfrm>
            <a:prstGeom prst="line">
              <a:avLst/>
            </a:prstGeom>
            <a:grpFill/>
            <a:ln w="28575"/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xmlns="" id="{C7AA2FFB-06AB-4A0E-B514-FE607042F348}"/>
                </a:ext>
              </a:extLst>
            </p:cNvPr>
            <p:cNvCxnSpPr/>
            <p:nvPr/>
          </p:nvCxnSpPr>
          <p:spPr>
            <a:xfrm>
              <a:off x="2286005" y="4530426"/>
              <a:ext cx="0" cy="182880"/>
            </a:xfrm>
            <a:prstGeom prst="line">
              <a:avLst/>
            </a:prstGeom>
            <a:grpFill/>
            <a:ln w="28575"/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xmlns="" id="{9C83BBFB-5870-4897-9084-18C955F9D577}"/>
                </a:ext>
              </a:extLst>
            </p:cNvPr>
            <p:cNvCxnSpPr/>
            <p:nvPr/>
          </p:nvCxnSpPr>
          <p:spPr>
            <a:xfrm>
              <a:off x="2355275" y="4530426"/>
              <a:ext cx="0" cy="182880"/>
            </a:xfrm>
            <a:prstGeom prst="line">
              <a:avLst/>
            </a:prstGeom>
            <a:grpFill/>
            <a:ln w="28575"/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xmlns="" id="{EF2D2D89-A24F-41F9-A3DD-AF1526EE5523}"/>
                </a:ext>
              </a:extLst>
            </p:cNvPr>
            <p:cNvCxnSpPr/>
            <p:nvPr/>
          </p:nvCxnSpPr>
          <p:spPr>
            <a:xfrm>
              <a:off x="2452270" y="4530426"/>
              <a:ext cx="0" cy="182880"/>
            </a:xfrm>
            <a:prstGeom prst="line">
              <a:avLst/>
            </a:prstGeom>
            <a:grpFill/>
            <a:ln w="28575"/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xmlns="" id="{FACFDD8C-87C2-48E6-9E56-E28DA9E2E479}"/>
                </a:ext>
              </a:extLst>
            </p:cNvPr>
            <p:cNvCxnSpPr/>
            <p:nvPr/>
          </p:nvCxnSpPr>
          <p:spPr>
            <a:xfrm>
              <a:off x="2507685" y="4530426"/>
              <a:ext cx="0" cy="182880"/>
            </a:xfrm>
            <a:prstGeom prst="line">
              <a:avLst/>
            </a:prstGeom>
            <a:grpFill/>
            <a:ln w="28575"/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xmlns="" id="{99719531-6F3F-435E-AA0A-50B6D7DEE579}"/>
                </a:ext>
              </a:extLst>
            </p:cNvPr>
            <p:cNvCxnSpPr/>
            <p:nvPr/>
          </p:nvCxnSpPr>
          <p:spPr>
            <a:xfrm>
              <a:off x="2563100" y="4530426"/>
              <a:ext cx="0" cy="182880"/>
            </a:xfrm>
            <a:prstGeom prst="line">
              <a:avLst/>
            </a:prstGeom>
            <a:grpFill/>
            <a:ln w="28575"/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xmlns="" id="{25112605-FC3C-40CB-99AE-D44551D39793}"/>
                </a:ext>
              </a:extLst>
            </p:cNvPr>
            <p:cNvCxnSpPr/>
            <p:nvPr/>
          </p:nvCxnSpPr>
          <p:spPr>
            <a:xfrm>
              <a:off x="2632370" y="4530426"/>
              <a:ext cx="0" cy="182880"/>
            </a:xfrm>
            <a:prstGeom prst="line">
              <a:avLst/>
            </a:prstGeom>
            <a:grpFill/>
            <a:ln w="28575"/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xmlns="" id="{126E654A-2DFF-428F-BC75-4CBC71DAC915}"/>
                </a:ext>
              </a:extLst>
            </p:cNvPr>
            <p:cNvCxnSpPr/>
            <p:nvPr/>
          </p:nvCxnSpPr>
          <p:spPr>
            <a:xfrm>
              <a:off x="2729378" y="4530426"/>
              <a:ext cx="0" cy="182880"/>
            </a:xfrm>
            <a:prstGeom prst="line">
              <a:avLst/>
            </a:prstGeom>
            <a:grpFill/>
            <a:ln w="28575"/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xmlns="" id="{A0ECA4FD-C1D2-4176-904E-17830C362A0C}"/>
                </a:ext>
              </a:extLst>
            </p:cNvPr>
            <p:cNvCxnSpPr/>
            <p:nvPr/>
          </p:nvCxnSpPr>
          <p:spPr>
            <a:xfrm>
              <a:off x="2784793" y="4530426"/>
              <a:ext cx="0" cy="182880"/>
            </a:xfrm>
            <a:prstGeom prst="line">
              <a:avLst/>
            </a:prstGeom>
            <a:grpFill/>
            <a:ln w="28575"/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xmlns="" id="{BC0C79A9-A784-4C5B-B085-80ED7DD90893}"/>
                </a:ext>
              </a:extLst>
            </p:cNvPr>
            <p:cNvCxnSpPr/>
            <p:nvPr/>
          </p:nvCxnSpPr>
          <p:spPr>
            <a:xfrm>
              <a:off x="2840208" y="4530426"/>
              <a:ext cx="0" cy="182880"/>
            </a:xfrm>
            <a:prstGeom prst="line">
              <a:avLst/>
            </a:prstGeom>
            <a:grpFill/>
            <a:ln w="28575"/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xmlns="" id="{D1862BEC-2802-4E7A-B217-94DD092E66A5}"/>
                </a:ext>
              </a:extLst>
            </p:cNvPr>
            <p:cNvCxnSpPr/>
            <p:nvPr/>
          </p:nvCxnSpPr>
          <p:spPr>
            <a:xfrm>
              <a:off x="2909478" y="4530426"/>
              <a:ext cx="0" cy="182880"/>
            </a:xfrm>
            <a:prstGeom prst="line">
              <a:avLst/>
            </a:prstGeom>
            <a:grpFill/>
            <a:ln w="28575"/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xmlns="" id="{C77D1A14-8DA1-4D42-97AD-F485B5598000}"/>
                </a:ext>
              </a:extLst>
            </p:cNvPr>
            <p:cNvCxnSpPr/>
            <p:nvPr/>
          </p:nvCxnSpPr>
          <p:spPr>
            <a:xfrm>
              <a:off x="2992614" y="4530426"/>
              <a:ext cx="0" cy="182880"/>
            </a:xfrm>
            <a:prstGeom prst="line">
              <a:avLst/>
            </a:prstGeom>
            <a:grpFill/>
            <a:ln w="28575"/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xmlns="" id="{CF673516-4676-4447-94D6-5DB2A4E37B0A}"/>
                </a:ext>
              </a:extLst>
            </p:cNvPr>
            <p:cNvCxnSpPr/>
            <p:nvPr/>
          </p:nvCxnSpPr>
          <p:spPr>
            <a:xfrm>
              <a:off x="3048029" y="4530426"/>
              <a:ext cx="0" cy="182880"/>
            </a:xfrm>
            <a:prstGeom prst="line">
              <a:avLst/>
            </a:prstGeom>
            <a:grpFill/>
            <a:ln w="28575"/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xmlns="" id="{42D4C393-F2A2-4398-86DF-99A767FDA422}"/>
                </a:ext>
              </a:extLst>
            </p:cNvPr>
            <p:cNvCxnSpPr/>
            <p:nvPr/>
          </p:nvCxnSpPr>
          <p:spPr>
            <a:xfrm>
              <a:off x="3103444" y="4530426"/>
              <a:ext cx="0" cy="182880"/>
            </a:xfrm>
            <a:prstGeom prst="line">
              <a:avLst/>
            </a:prstGeom>
            <a:grpFill/>
            <a:ln w="28575"/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xmlns="" id="{282ACE4E-14F6-403E-9B6E-AABF08B261C9}"/>
                </a:ext>
              </a:extLst>
            </p:cNvPr>
            <p:cNvCxnSpPr/>
            <p:nvPr/>
          </p:nvCxnSpPr>
          <p:spPr>
            <a:xfrm>
              <a:off x="3172714" y="4530426"/>
              <a:ext cx="0" cy="182880"/>
            </a:xfrm>
            <a:prstGeom prst="line">
              <a:avLst/>
            </a:prstGeom>
            <a:grpFill/>
            <a:ln w="28575"/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xmlns="" id="{4FD105E8-EA83-4E85-8AF9-834ADC6424D8}"/>
                </a:ext>
              </a:extLst>
            </p:cNvPr>
            <p:cNvCxnSpPr/>
            <p:nvPr/>
          </p:nvCxnSpPr>
          <p:spPr>
            <a:xfrm>
              <a:off x="3283564" y="4530426"/>
              <a:ext cx="0" cy="182880"/>
            </a:xfrm>
            <a:prstGeom prst="line">
              <a:avLst/>
            </a:prstGeom>
            <a:grpFill/>
            <a:ln w="28575"/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xmlns="" id="{7EA39AAC-D22A-4955-A8E6-B410F9BCDF6B}"/>
                </a:ext>
              </a:extLst>
            </p:cNvPr>
            <p:cNvCxnSpPr/>
            <p:nvPr/>
          </p:nvCxnSpPr>
          <p:spPr>
            <a:xfrm>
              <a:off x="3338979" y="4530426"/>
              <a:ext cx="0" cy="182880"/>
            </a:xfrm>
            <a:prstGeom prst="line">
              <a:avLst/>
            </a:prstGeom>
            <a:grpFill/>
            <a:ln w="28575"/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xmlns="" id="{56EB2C9E-E3DF-4C6D-925E-EBC1D58B5EF7}"/>
                </a:ext>
              </a:extLst>
            </p:cNvPr>
            <p:cNvCxnSpPr/>
            <p:nvPr/>
          </p:nvCxnSpPr>
          <p:spPr>
            <a:xfrm>
              <a:off x="3394394" y="4530426"/>
              <a:ext cx="0" cy="182880"/>
            </a:xfrm>
            <a:prstGeom prst="line">
              <a:avLst/>
            </a:prstGeom>
            <a:grpFill/>
            <a:ln w="28575"/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xmlns="" id="{35599855-AEE5-404D-8F87-153BEA0C17FF}"/>
                </a:ext>
              </a:extLst>
            </p:cNvPr>
            <p:cNvCxnSpPr/>
            <p:nvPr/>
          </p:nvCxnSpPr>
          <p:spPr>
            <a:xfrm>
              <a:off x="3463664" y="4530426"/>
              <a:ext cx="0" cy="182880"/>
            </a:xfrm>
            <a:prstGeom prst="line">
              <a:avLst/>
            </a:prstGeom>
            <a:grpFill/>
            <a:ln w="28575"/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xmlns="" id="{6842F613-892F-428B-9980-3393A82C48F7}"/>
                </a:ext>
              </a:extLst>
            </p:cNvPr>
            <p:cNvCxnSpPr/>
            <p:nvPr/>
          </p:nvCxnSpPr>
          <p:spPr>
            <a:xfrm>
              <a:off x="3574514" y="4530426"/>
              <a:ext cx="0" cy="182880"/>
            </a:xfrm>
            <a:prstGeom prst="line">
              <a:avLst/>
            </a:prstGeom>
            <a:grpFill/>
            <a:ln w="28575"/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xmlns="" id="{C36B1E56-9C44-4DC9-BA4B-69A298669CE1}"/>
                </a:ext>
              </a:extLst>
            </p:cNvPr>
            <p:cNvCxnSpPr/>
            <p:nvPr/>
          </p:nvCxnSpPr>
          <p:spPr>
            <a:xfrm>
              <a:off x="3629929" y="4530426"/>
              <a:ext cx="0" cy="182880"/>
            </a:xfrm>
            <a:prstGeom prst="line">
              <a:avLst/>
            </a:prstGeom>
            <a:grpFill/>
            <a:ln w="28575"/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xmlns="" id="{8DB2093A-305D-457F-95FF-47E42AA2035E}"/>
                </a:ext>
              </a:extLst>
            </p:cNvPr>
            <p:cNvCxnSpPr/>
            <p:nvPr/>
          </p:nvCxnSpPr>
          <p:spPr>
            <a:xfrm>
              <a:off x="3685344" y="4530426"/>
              <a:ext cx="0" cy="182880"/>
            </a:xfrm>
            <a:prstGeom prst="line">
              <a:avLst/>
            </a:prstGeom>
            <a:grpFill/>
            <a:ln w="28575"/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xmlns="" id="{4BC29D7B-A090-45A3-BABE-ADACA2F8B256}"/>
                </a:ext>
              </a:extLst>
            </p:cNvPr>
            <p:cNvCxnSpPr/>
            <p:nvPr/>
          </p:nvCxnSpPr>
          <p:spPr>
            <a:xfrm>
              <a:off x="3754614" y="4530426"/>
              <a:ext cx="0" cy="182880"/>
            </a:xfrm>
            <a:prstGeom prst="line">
              <a:avLst/>
            </a:prstGeom>
            <a:grpFill/>
            <a:ln w="28575"/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64" name="Straight Connector 63">
              <a:extLst>
                <a:ext uri="{FF2B5EF4-FFF2-40B4-BE49-F238E27FC236}">
                  <a16:creationId xmlns:a16="http://schemas.microsoft.com/office/drawing/2014/main" xmlns="" id="{7E0DF444-B5D9-430A-BFB1-23163F97F49C}"/>
                </a:ext>
              </a:extLst>
            </p:cNvPr>
            <p:cNvCxnSpPr/>
            <p:nvPr/>
          </p:nvCxnSpPr>
          <p:spPr>
            <a:xfrm>
              <a:off x="3837754" y="4530426"/>
              <a:ext cx="0" cy="182880"/>
            </a:xfrm>
            <a:prstGeom prst="line">
              <a:avLst/>
            </a:prstGeom>
            <a:grpFill/>
            <a:ln w="28575"/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xmlns="" id="{C00A1693-65B3-4EC9-80F6-F2A1F96BB4B6}"/>
                </a:ext>
              </a:extLst>
            </p:cNvPr>
            <p:cNvCxnSpPr/>
            <p:nvPr/>
          </p:nvCxnSpPr>
          <p:spPr>
            <a:xfrm>
              <a:off x="3893169" y="4530426"/>
              <a:ext cx="0" cy="182880"/>
            </a:xfrm>
            <a:prstGeom prst="line">
              <a:avLst/>
            </a:prstGeom>
            <a:grpFill/>
            <a:ln w="28575"/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xmlns="" id="{1B566827-E4D5-47D4-9EC6-8EE98B056038}"/>
                </a:ext>
              </a:extLst>
            </p:cNvPr>
            <p:cNvCxnSpPr/>
            <p:nvPr/>
          </p:nvCxnSpPr>
          <p:spPr>
            <a:xfrm>
              <a:off x="3948584" y="4530426"/>
              <a:ext cx="0" cy="182880"/>
            </a:xfrm>
            <a:prstGeom prst="line">
              <a:avLst/>
            </a:prstGeom>
            <a:grpFill/>
            <a:ln w="28575"/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xmlns="" id="{A6CA5F58-FBE5-4362-987E-607DD98CFB27}"/>
                </a:ext>
              </a:extLst>
            </p:cNvPr>
            <p:cNvCxnSpPr/>
            <p:nvPr/>
          </p:nvCxnSpPr>
          <p:spPr>
            <a:xfrm>
              <a:off x="4017854" y="4530426"/>
              <a:ext cx="0" cy="182880"/>
            </a:xfrm>
            <a:prstGeom prst="line">
              <a:avLst/>
            </a:prstGeom>
            <a:grpFill/>
            <a:ln w="28575"/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68" name="Straight Connector 67">
              <a:extLst>
                <a:ext uri="{FF2B5EF4-FFF2-40B4-BE49-F238E27FC236}">
                  <a16:creationId xmlns:a16="http://schemas.microsoft.com/office/drawing/2014/main" xmlns="" id="{F0B5D0A8-5F61-45AE-BE0D-CCB7754C991A}"/>
                </a:ext>
              </a:extLst>
            </p:cNvPr>
            <p:cNvCxnSpPr/>
            <p:nvPr/>
          </p:nvCxnSpPr>
          <p:spPr>
            <a:xfrm>
              <a:off x="4114849" y="4530426"/>
              <a:ext cx="0" cy="182880"/>
            </a:xfrm>
            <a:prstGeom prst="line">
              <a:avLst/>
            </a:prstGeom>
            <a:grpFill/>
            <a:ln w="28575"/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xmlns="" id="{144E2E99-75B3-4CCE-A804-110FC83844A1}"/>
                </a:ext>
              </a:extLst>
            </p:cNvPr>
            <p:cNvCxnSpPr/>
            <p:nvPr/>
          </p:nvCxnSpPr>
          <p:spPr>
            <a:xfrm>
              <a:off x="4170264" y="4530426"/>
              <a:ext cx="0" cy="182880"/>
            </a:xfrm>
            <a:prstGeom prst="line">
              <a:avLst/>
            </a:prstGeom>
            <a:grpFill/>
            <a:ln w="28575"/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xmlns="" id="{DE46014F-2F99-481C-A39C-7D4F93CFF70C}"/>
                </a:ext>
              </a:extLst>
            </p:cNvPr>
            <p:cNvCxnSpPr/>
            <p:nvPr/>
          </p:nvCxnSpPr>
          <p:spPr>
            <a:xfrm>
              <a:off x="4225679" y="4530426"/>
              <a:ext cx="0" cy="182880"/>
            </a:xfrm>
            <a:prstGeom prst="line">
              <a:avLst/>
            </a:prstGeom>
            <a:grpFill/>
            <a:ln w="28575"/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71" name="Straight Connector 70">
              <a:extLst>
                <a:ext uri="{FF2B5EF4-FFF2-40B4-BE49-F238E27FC236}">
                  <a16:creationId xmlns:a16="http://schemas.microsoft.com/office/drawing/2014/main" xmlns="" id="{B0A2EEBB-66B9-4373-A10E-F2EDF79AAACE}"/>
                </a:ext>
              </a:extLst>
            </p:cNvPr>
            <p:cNvCxnSpPr/>
            <p:nvPr/>
          </p:nvCxnSpPr>
          <p:spPr>
            <a:xfrm>
              <a:off x="4294949" y="4530426"/>
              <a:ext cx="0" cy="182880"/>
            </a:xfrm>
            <a:prstGeom prst="line">
              <a:avLst/>
            </a:prstGeom>
            <a:grpFill/>
            <a:ln w="28575"/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xmlns="" id="{19A37935-2B82-4DB2-976D-EAEC66F8377D}"/>
                </a:ext>
              </a:extLst>
            </p:cNvPr>
            <p:cNvCxnSpPr/>
            <p:nvPr/>
          </p:nvCxnSpPr>
          <p:spPr>
            <a:xfrm>
              <a:off x="4391944" y="4530426"/>
              <a:ext cx="0" cy="182880"/>
            </a:xfrm>
            <a:prstGeom prst="line">
              <a:avLst/>
            </a:prstGeom>
            <a:grpFill/>
            <a:ln w="28575"/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xmlns="" id="{2DF3DB94-7787-4EE7-A7D5-A8CDE3B8A930}"/>
                </a:ext>
              </a:extLst>
            </p:cNvPr>
            <p:cNvCxnSpPr/>
            <p:nvPr/>
          </p:nvCxnSpPr>
          <p:spPr>
            <a:xfrm>
              <a:off x="4447359" y="4530426"/>
              <a:ext cx="0" cy="182880"/>
            </a:xfrm>
            <a:prstGeom prst="line">
              <a:avLst/>
            </a:prstGeom>
            <a:grpFill/>
            <a:ln w="28575"/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xmlns="" id="{4E5054B9-D422-4318-8330-B1641C3229AA}"/>
                </a:ext>
              </a:extLst>
            </p:cNvPr>
            <p:cNvCxnSpPr/>
            <p:nvPr/>
          </p:nvCxnSpPr>
          <p:spPr>
            <a:xfrm>
              <a:off x="4502774" y="4530426"/>
              <a:ext cx="0" cy="182880"/>
            </a:xfrm>
            <a:prstGeom prst="line">
              <a:avLst/>
            </a:prstGeom>
            <a:grpFill/>
            <a:ln w="28575"/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xmlns="" id="{3FF5075A-3540-4B57-ACAA-448E71D145E8}"/>
                </a:ext>
              </a:extLst>
            </p:cNvPr>
            <p:cNvCxnSpPr/>
            <p:nvPr/>
          </p:nvCxnSpPr>
          <p:spPr>
            <a:xfrm>
              <a:off x="4558189" y="4530426"/>
              <a:ext cx="0" cy="182880"/>
            </a:xfrm>
            <a:prstGeom prst="line">
              <a:avLst/>
            </a:prstGeom>
            <a:grpFill/>
            <a:ln w="28575"/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xmlns="" id="{935F4D36-7628-4DE1-851F-86FC3A64A93B}"/>
                </a:ext>
              </a:extLst>
            </p:cNvPr>
            <p:cNvCxnSpPr/>
            <p:nvPr/>
          </p:nvCxnSpPr>
          <p:spPr>
            <a:xfrm>
              <a:off x="1343887" y="4530426"/>
              <a:ext cx="0" cy="182880"/>
            </a:xfrm>
            <a:prstGeom prst="line">
              <a:avLst/>
            </a:prstGeom>
            <a:grpFill/>
            <a:ln w="28575"/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xmlns="" id="{82E6B849-1AA0-4343-9A64-B9155BF60969}"/>
                </a:ext>
              </a:extLst>
            </p:cNvPr>
            <p:cNvCxnSpPr/>
            <p:nvPr/>
          </p:nvCxnSpPr>
          <p:spPr>
            <a:xfrm>
              <a:off x="1399302" y="4530426"/>
              <a:ext cx="0" cy="182880"/>
            </a:xfrm>
            <a:prstGeom prst="line">
              <a:avLst/>
            </a:prstGeom>
            <a:grpFill/>
            <a:ln w="28575"/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xmlns="" id="{A523A7E6-680D-48E5-B7F5-3C8C3206572A}"/>
                </a:ext>
              </a:extLst>
            </p:cNvPr>
            <p:cNvCxnSpPr/>
            <p:nvPr/>
          </p:nvCxnSpPr>
          <p:spPr>
            <a:xfrm>
              <a:off x="1454717" y="4530426"/>
              <a:ext cx="0" cy="182880"/>
            </a:xfrm>
            <a:prstGeom prst="line">
              <a:avLst/>
            </a:prstGeom>
            <a:grpFill/>
            <a:ln w="28575"/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xmlns="" id="{821A91EC-CC54-4A58-93D2-2E92D40B6D89}"/>
                </a:ext>
              </a:extLst>
            </p:cNvPr>
            <p:cNvCxnSpPr/>
            <p:nvPr/>
          </p:nvCxnSpPr>
          <p:spPr>
            <a:xfrm>
              <a:off x="1496277" y="4530426"/>
              <a:ext cx="0" cy="182880"/>
            </a:xfrm>
            <a:prstGeom prst="line">
              <a:avLst/>
            </a:prstGeom>
            <a:grpFill/>
            <a:ln w="28575"/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xmlns="" id="{B3548F06-B4A1-42DD-A097-CED6B0A8DB28}"/>
                </a:ext>
              </a:extLst>
            </p:cNvPr>
            <p:cNvSpPr txBox="1"/>
            <p:nvPr/>
          </p:nvSpPr>
          <p:spPr>
            <a:xfrm>
              <a:off x="1149927" y="4844902"/>
              <a:ext cx="304790" cy="368541"/>
            </a:xfrm>
            <a:prstGeom prst="rect">
              <a:avLst/>
            </a:prstGeom>
            <a:grpFill/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txBody>
            <a:bodyPr wrap="square" rtlCol="0">
              <a:spAutoFit/>
            </a:bodyPr>
            <a:lstStyle/>
            <a:p>
              <a:r>
                <a:rPr lang="en-US" dirty="0"/>
                <a:t>0</a:t>
              </a:r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xmlns="" id="{405E6B2F-B889-4A05-80B2-F04FDF9AD191}"/>
                </a:ext>
              </a:extLst>
            </p:cNvPr>
            <p:cNvSpPr txBox="1"/>
            <p:nvPr/>
          </p:nvSpPr>
          <p:spPr>
            <a:xfrm>
              <a:off x="1690267" y="4844902"/>
              <a:ext cx="304790" cy="368541"/>
            </a:xfrm>
            <a:prstGeom prst="rect">
              <a:avLst/>
            </a:prstGeom>
            <a:grpFill/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txBody>
            <a:bodyPr wrap="square" rtlCol="0">
              <a:spAutoFit/>
            </a:bodyPr>
            <a:lstStyle/>
            <a:p>
              <a:r>
                <a:rPr lang="en-US" dirty="0"/>
                <a:t>1</a:t>
              </a:r>
            </a:p>
          </p:txBody>
        </p: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xmlns="" id="{2F984B65-E73D-48BC-B223-092CF1A14592}"/>
                </a:ext>
              </a:extLst>
            </p:cNvPr>
            <p:cNvSpPr txBox="1"/>
            <p:nvPr/>
          </p:nvSpPr>
          <p:spPr>
            <a:xfrm>
              <a:off x="2230601" y="4844902"/>
              <a:ext cx="304790" cy="368541"/>
            </a:xfrm>
            <a:prstGeom prst="rect">
              <a:avLst/>
            </a:prstGeom>
            <a:grpFill/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txBody>
            <a:bodyPr wrap="square" rtlCol="0">
              <a:spAutoFit/>
            </a:bodyPr>
            <a:lstStyle/>
            <a:p>
              <a:r>
                <a:rPr lang="en-US" dirty="0"/>
                <a:t>2</a:t>
              </a:r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xmlns="" id="{BAA0616A-E66C-4456-8FD0-B489E3C6BA22}"/>
                </a:ext>
              </a:extLst>
            </p:cNvPr>
            <p:cNvSpPr txBox="1"/>
            <p:nvPr/>
          </p:nvSpPr>
          <p:spPr>
            <a:xfrm>
              <a:off x="2770920" y="4844902"/>
              <a:ext cx="304790" cy="368541"/>
            </a:xfrm>
            <a:prstGeom prst="rect">
              <a:avLst/>
            </a:prstGeom>
            <a:grpFill/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txBody>
            <a:bodyPr wrap="square" rtlCol="0">
              <a:spAutoFit/>
            </a:bodyPr>
            <a:lstStyle/>
            <a:p>
              <a:r>
                <a:rPr lang="en-US" dirty="0"/>
                <a:t>3</a:t>
              </a:r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xmlns="" id="{CBAD6DED-4E67-4C58-8B5F-3DCD9C1B350E}"/>
                </a:ext>
              </a:extLst>
            </p:cNvPr>
            <p:cNvSpPr txBox="1"/>
            <p:nvPr/>
          </p:nvSpPr>
          <p:spPr>
            <a:xfrm>
              <a:off x="3380539" y="4844902"/>
              <a:ext cx="304790" cy="368541"/>
            </a:xfrm>
            <a:prstGeom prst="rect">
              <a:avLst/>
            </a:prstGeom>
            <a:grpFill/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txBody>
            <a:bodyPr wrap="square" rtlCol="0">
              <a:spAutoFit/>
            </a:bodyPr>
            <a:lstStyle/>
            <a:p>
              <a:r>
                <a:rPr lang="en-US" dirty="0"/>
                <a:t>4</a:t>
              </a:r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xmlns="" id="{DE8350E5-D74B-42E1-9EE8-FA818B510C00}"/>
                </a:ext>
              </a:extLst>
            </p:cNvPr>
            <p:cNvSpPr txBox="1"/>
            <p:nvPr/>
          </p:nvSpPr>
          <p:spPr>
            <a:xfrm>
              <a:off x="3907034" y="4844902"/>
              <a:ext cx="304790" cy="368541"/>
            </a:xfrm>
            <a:prstGeom prst="rect">
              <a:avLst/>
            </a:prstGeom>
            <a:grpFill/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txBody>
            <a:bodyPr wrap="square" rtlCol="0">
              <a:spAutoFit/>
            </a:bodyPr>
            <a:lstStyle/>
            <a:p>
              <a:r>
                <a:rPr lang="en-US" dirty="0"/>
                <a:t>5</a:t>
              </a:r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xmlns="" id="{3C54ABE4-0D98-4917-B16B-17D5B05F6157}"/>
                </a:ext>
              </a:extLst>
            </p:cNvPr>
            <p:cNvSpPr txBox="1"/>
            <p:nvPr/>
          </p:nvSpPr>
          <p:spPr>
            <a:xfrm>
              <a:off x="4461225" y="4844902"/>
              <a:ext cx="304790" cy="368541"/>
            </a:xfrm>
            <a:prstGeom prst="rect">
              <a:avLst/>
            </a:prstGeom>
            <a:grpFill/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txBody>
            <a:bodyPr wrap="square" rtlCol="0">
              <a:spAutoFit/>
            </a:bodyPr>
            <a:lstStyle/>
            <a:p>
              <a:r>
                <a:rPr lang="en-US" dirty="0"/>
                <a:t>6</a:t>
              </a:r>
            </a:p>
          </p:txBody>
        </p:sp>
      </p:grpSp>
      <p:pic>
        <p:nvPicPr>
          <p:cNvPr id="87" name="Picture 86">
            <a:extLst>
              <a:ext uri="{FF2B5EF4-FFF2-40B4-BE49-F238E27FC236}">
                <a16:creationId xmlns:a16="http://schemas.microsoft.com/office/drawing/2014/main" xmlns="" id="{4E02690D-36E0-46B2-AB15-78E71557357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21050940">
            <a:off x="1327580" y="1978331"/>
            <a:ext cx="1950227" cy="2470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8891807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58333E-6 -2.22222E-6 L 0.00234 -0.1919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7" y="-9606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3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6 1.48148E-6 L 0.23998 1.48148E-6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992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2" presetClass="exit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A370A093-4E5C-47EF-A713-E585D31DBBA5}"/>
              </a:ext>
            </a:extLst>
          </p:cNvPr>
          <p:cNvSpPr txBox="1"/>
          <p:nvPr/>
        </p:nvSpPr>
        <p:spPr>
          <a:xfrm>
            <a:off x="2790093" y="196946"/>
            <a:ext cx="6611814" cy="830997"/>
          </a:xfrm>
          <a:prstGeom prst="rect">
            <a:avLst/>
          </a:prstGeom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800" b="1" dirty="0" err="1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বৃত্তের</a:t>
            </a:r>
            <a:r>
              <a:rPr lang="en-US" sz="4800" b="1" dirty="0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বিভিন্ন</a:t>
            </a:r>
            <a:r>
              <a:rPr lang="en-US" sz="4800" b="1" dirty="0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অংশ</a:t>
            </a:r>
            <a:r>
              <a:rPr lang="en-US" sz="4800" b="1" dirty="0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চিহ</a:t>
            </a:r>
            <a:r>
              <a:rPr lang="as-IN" sz="4800" b="1" dirty="0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্</a:t>
            </a:r>
            <a:r>
              <a:rPr lang="en-US" sz="4800" b="1" dirty="0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ন</a:t>
            </a:r>
            <a:r>
              <a:rPr lang="as-IN" sz="4800" b="1" dirty="0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ি</a:t>
            </a:r>
            <a:r>
              <a:rPr lang="en-US" sz="4800" b="1" dirty="0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ত </a:t>
            </a:r>
            <a:r>
              <a:rPr lang="as-IN" sz="4800" b="1" dirty="0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</a:t>
            </a:r>
            <a:r>
              <a:rPr lang="en-US" sz="4800" b="1" dirty="0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র</a:t>
            </a:r>
            <a:r>
              <a:rPr lang="as-IN" sz="4800" b="1" dirty="0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ণ</a:t>
            </a:r>
            <a:endParaRPr lang="en-US" sz="4800" b="1" dirty="0">
              <a:ln w="12700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xmlns="" id="{6BB94C6D-5797-4953-86E8-4EAA20160863}"/>
              </a:ext>
            </a:extLst>
          </p:cNvPr>
          <p:cNvCxnSpPr>
            <a:cxnSpLocks/>
          </p:cNvCxnSpPr>
          <p:nvPr/>
        </p:nvCxnSpPr>
        <p:spPr>
          <a:xfrm>
            <a:off x="801858" y="1126419"/>
            <a:ext cx="10607040" cy="0"/>
          </a:xfrm>
          <a:prstGeom prst="line">
            <a:avLst/>
          </a:prstGeom>
          <a:ln w="28575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77318EA1-076D-4D20-8ED2-AF5A76734C6D}"/>
              </a:ext>
            </a:extLst>
          </p:cNvPr>
          <p:cNvSpPr/>
          <p:nvPr/>
        </p:nvSpPr>
        <p:spPr>
          <a:xfrm>
            <a:off x="623454" y="1519311"/>
            <a:ext cx="4792607" cy="4380547"/>
          </a:xfrm>
          <a:prstGeom prst="rect">
            <a:avLst/>
          </a:prstGeom>
          <a:solidFill>
            <a:schemeClr val="bg2">
              <a:lumMod val="75000"/>
            </a:schemeClr>
          </a:solidFill>
          <a:ln w="381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xmlns="" id="{7CAE4704-50A5-4006-97C3-AE8EEEF29F72}"/>
              </a:ext>
            </a:extLst>
          </p:cNvPr>
          <p:cNvGrpSpPr/>
          <p:nvPr/>
        </p:nvGrpSpPr>
        <p:grpSpPr>
          <a:xfrm>
            <a:off x="1332275" y="2017945"/>
            <a:ext cx="3374967" cy="3383280"/>
            <a:chOff x="1487978" y="1643859"/>
            <a:chExt cx="3374967" cy="3383280"/>
          </a:xfrm>
        </p:grpSpPr>
        <p:sp>
          <p:nvSpPr>
            <p:cNvPr id="6" name="Oval 5">
              <a:extLst>
                <a:ext uri="{FF2B5EF4-FFF2-40B4-BE49-F238E27FC236}">
                  <a16:creationId xmlns:a16="http://schemas.microsoft.com/office/drawing/2014/main" xmlns="" id="{A65D8A7F-3AF6-4F35-999A-5015D933544C}"/>
                </a:ext>
              </a:extLst>
            </p:cNvPr>
            <p:cNvSpPr/>
            <p:nvPr/>
          </p:nvSpPr>
          <p:spPr>
            <a:xfrm>
              <a:off x="1487978" y="1643859"/>
              <a:ext cx="3374967" cy="3383280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xmlns="" id="{034D86EA-4CBD-4932-A5E3-930592E7BF8A}"/>
                </a:ext>
              </a:extLst>
            </p:cNvPr>
            <p:cNvSpPr txBox="1"/>
            <p:nvPr/>
          </p:nvSpPr>
          <p:spPr>
            <a:xfrm>
              <a:off x="2905279" y="2762944"/>
              <a:ext cx="540365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800" dirty="0"/>
                <a:t>.</a:t>
              </a:r>
            </a:p>
          </p:txBody>
        </p:sp>
      </p:grp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xmlns="" id="{B3A376B3-379C-4974-A273-7359F570B207}"/>
              </a:ext>
            </a:extLst>
          </p:cNvPr>
          <p:cNvCxnSpPr>
            <a:cxnSpLocks/>
          </p:cNvCxnSpPr>
          <p:nvPr/>
        </p:nvCxnSpPr>
        <p:spPr>
          <a:xfrm flipV="1">
            <a:off x="3789219" y="1899138"/>
            <a:ext cx="4735803" cy="1829686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097DF137-A706-4355-9A7D-B56924B0DBBD}"/>
              </a:ext>
            </a:extLst>
          </p:cNvPr>
          <p:cNvSpPr txBox="1"/>
          <p:nvPr/>
        </p:nvSpPr>
        <p:spPr>
          <a:xfrm>
            <a:off x="8539540" y="1533379"/>
            <a:ext cx="1504788" cy="707886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0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ব্যাস</a:t>
            </a:r>
            <a:endParaRPr lang="en-US" sz="40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EE170A5D-7BB2-4990-B65A-40EBB0893A85}"/>
              </a:ext>
            </a:extLst>
          </p:cNvPr>
          <p:cNvSpPr txBox="1"/>
          <p:nvPr/>
        </p:nvSpPr>
        <p:spPr>
          <a:xfrm>
            <a:off x="8269149" y="2466632"/>
            <a:ext cx="2112270" cy="707886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0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ব্যাস</a:t>
            </a:r>
            <a:r>
              <a:rPr lang="en-US" sz="4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4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en-US" sz="4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ী?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90384458-079A-4F64-BC1F-E0FC24AEE57B}"/>
              </a:ext>
            </a:extLst>
          </p:cNvPr>
          <p:cNvSpPr txBox="1"/>
          <p:nvPr/>
        </p:nvSpPr>
        <p:spPr>
          <a:xfrm>
            <a:off x="7382655" y="3742892"/>
            <a:ext cx="4026242" cy="1938992"/>
          </a:xfrm>
          <a:prstGeom prst="rec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/>
            <a:r>
              <a:rPr lang="en-US" sz="4000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ব্যাস</a:t>
            </a:r>
            <a:r>
              <a:rPr lang="bn-BD" sz="40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হলো বৃত্তের </a:t>
            </a:r>
            <a:r>
              <a:rPr lang="en-US" sz="4000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কেন্দ্রগামী</a:t>
            </a:r>
            <a:r>
              <a:rPr lang="en-US" sz="40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জ্যা</a:t>
            </a:r>
            <a:r>
              <a:rPr lang="en-US" sz="40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as-IN" sz="40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</a:t>
            </a:r>
            <a:r>
              <a:rPr lang="en-US" sz="40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ৃ</a:t>
            </a:r>
            <a:r>
              <a:rPr lang="as-IN" sz="40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ত</a:t>
            </a:r>
            <a:r>
              <a:rPr lang="en-US" sz="4000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্তের</a:t>
            </a:r>
            <a:r>
              <a:rPr lang="en-US" sz="40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বৃহত্তম</a:t>
            </a:r>
            <a:r>
              <a:rPr lang="en-US" sz="40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জ্যা</a:t>
            </a:r>
            <a:r>
              <a:rPr lang="en-US" sz="40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40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হ</a:t>
            </a:r>
            <a:r>
              <a:rPr lang="en-US" sz="4000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লো</a:t>
            </a:r>
            <a:r>
              <a:rPr lang="en-US" sz="40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ব্যাস</a:t>
            </a:r>
            <a:r>
              <a:rPr lang="en-US" sz="40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xmlns="" id="{13EB4991-CC35-4668-83A1-61B40D648F72}"/>
              </a:ext>
            </a:extLst>
          </p:cNvPr>
          <p:cNvCxnSpPr>
            <a:cxnSpLocks/>
          </p:cNvCxnSpPr>
          <p:nvPr/>
        </p:nvCxnSpPr>
        <p:spPr>
          <a:xfrm flipV="1">
            <a:off x="1332275" y="3728824"/>
            <a:ext cx="338328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" name="Group 12">
            <a:extLst>
              <a:ext uri="{FF2B5EF4-FFF2-40B4-BE49-F238E27FC236}">
                <a16:creationId xmlns:a16="http://schemas.microsoft.com/office/drawing/2014/main" xmlns="" id="{1536A1C4-0290-44CF-B074-8979192AC731}"/>
              </a:ext>
            </a:extLst>
          </p:cNvPr>
          <p:cNvGrpSpPr/>
          <p:nvPr/>
        </p:nvGrpSpPr>
        <p:grpSpPr>
          <a:xfrm>
            <a:off x="1149927" y="5929745"/>
            <a:ext cx="4031673" cy="706582"/>
            <a:chOff x="1149927" y="4530426"/>
            <a:chExt cx="4031673" cy="886691"/>
          </a:xfrm>
          <a:solidFill>
            <a:schemeClr val="accent2">
              <a:lumMod val="60000"/>
              <a:lumOff val="40000"/>
            </a:schemeClr>
          </a:solidFill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xmlns="" id="{32470A7A-C75C-4060-BA80-ADE005B1109C}"/>
                </a:ext>
              </a:extLst>
            </p:cNvPr>
            <p:cNvSpPr/>
            <p:nvPr/>
          </p:nvSpPr>
          <p:spPr>
            <a:xfrm>
              <a:off x="1149927" y="4530426"/>
              <a:ext cx="4031673" cy="886691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xmlns="" id="{3D4C07F0-EBC4-447D-B951-C4E06D729609}"/>
                </a:ext>
              </a:extLst>
            </p:cNvPr>
            <p:cNvCxnSpPr/>
            <p:nvPr/>
          </p:nvCxnSpPr>
          <p:spPr>
            <a:xfrm>
              <a:off x="1302327" y="4530426"/>
              <a:ext cx="0" cy="365760"/>
            </a:xfrm>
            <a:prstGeom prst="line">
              <a:avLst/>
            </a:prstGeom>
            <a:grpFill/>
            <a:ln w="28575"/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xmlns="" id="{C949EECA-5334-4A76-93D2-929BD3A340B3}"/>
                </a:ext>
              </a:extLst>
            </p:cNvPr>
            <p:cNvCxnSpPr/>
            <p:nvPr/>
          </p:nvCxnSpPr>
          <p:spPr>
            <a:xfrm flipH="1">
              <a:off x="1551710" y="4530426"/>
              <a:ext cx="0" cy="318665"/>
            </a:xfrm>
            <a:prstGeom prst="line">
              <a:avLst/>
            </a:prstGeom>
            <a:grpFill/>
            <a:ln w="28575"/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xmlns="" id="{EAA745BE-DBFD-41FF-8559-FC1BB442142D}"/>
                </a:ext>
              </a:extLst>
            </p:cNvPr>
            <p:cNvCxnSpPr/>
            <p:nvPr/>
          </p:nvCxnSpPr>
          <p:spPr>
            <a:xfrm>
              <a:off x="1842662" y="4530426"/>
              <a:ext cx="0" cy="365760"/>
            </a:xfrm>
            <a:prstGeom prst="line">
              <a:avLst/>
            </a:prstGeom>
            <a:grpFill/>
            <a:ln w="28575"/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xmlns="" id="{C772ACE6-C66B-4AEB-82C9-E7DC45147AB0}"/>
                </a:ext>
              </a:extLst>
            </p:cNvPr>
            <p:cNvCxnSpPr/>
            <p:nvPr/>
          </p:nvCxnSpPr>
          <p:spPr>
            <a:xfrm>
              <a:off x="2396836" y="4530426"/>
              <a:ext cx="0" cy="365760"/>
            </a:xfrm>
            <a:prstGeom prst="line">
              <a:avLst/>
            </a:prstGeom>
            <a:grpFill/>
            <a:ln w="28575"/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xmlns="" id="{B01A13AE-0DAB-46DC-AB7A-A9D1FC9272D3}"/>
                </a:ext>
              </a:extLst>
            </p:cNvPr>
            <p:cNvCxnSpPr/>
            <p:nvPr/>
          </p:nvCxnSpPr>
          <p:spPr>
            <a:xfrm>
              <a:off x="2951026" y="4530426"/>
              <a:ext cx="0" cy="365760"/>
            </a:xfrm>
            <a:prstGeom prst="line">
              <a:avLst/>
            </a:prstGeom>
            <a:grpFill/>
            <a:ln w="28575"/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xmlns="" id="{BDB3726C-30CF-42E1-BE95-27BC8BB8B96C}"/>
                </a:ext>
              </a:extLst>
            </p:cNvPr>
            <p:cNvCxnSpPr/>
            <p:nvPr/>
          </p:nvCxnSpPr>
          <p:spPr>
            <a:xfrm>
              <a:off x="3505209" y="4530426"/>
              <a:ext cx="0" cy="365760"/>
            </a:xfrm>
            <a:prstGeom prst="line">
              <a:avLst/>
            </a:prstGeom>
            <a:grpFill/>
            <a:ln w="28575"/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xmlns="" id="{08A062BD-F547-4819-8BCA-3707D7A006EB}"/>
                </a:ext>
              </a:extLst>
            </p:cNvPr>
            <p:cNvCxnSpPr/>
            <p:nvPr/>
          </p:nvCxnSpPr>
          <p:spPr>
            <a:xfrm>
              <a:off x="4059401" y="4530426"/>
              <a:ext cx="0" cy="365760"/>
            </a:xfrm>
            <a:prstGeom prst="line">
              <a:avLst/>
            </a:prstGeom>
            <a:grpFill/>
            <a:ln w="28575"/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xmlns="" id="{98CE06A1-6A36-4835-AF99-1D3A612D898B}"/>
                </a:ext>
              </a:extLst>
            </p:cNvPr>
            <p:cNvCxnSpPr/>
            <p:nvPr/>
          </p:nvCxnSpPr>
          <p:spPr>
            <a:xfrm>
              <a:off x="4613595" y="4530426"/>
              <a:ext cx="0" cy="365760"/>
            </a:xfrm>
            <a:prstGeom prst="line">
              <a:avLst/>
            </a:prstGeom>
            <a:grpFill/>
            <a:ln w="28575"/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xmlns="" id="{B78F5D2E-8B40-4027-A672-FF840BF69137}"/>
                </a:ext>
              </a:extLst>
            </p:cNvPr>
            <p:cNvCxnSpPr/>
            <p:nvPr/>
          </p:nvCxnSpPr>
          <p:spPr>
            <a:xfrm>
              <a:off x="2133603" y="4530426"/>
              <a:ext cx="0" cy="274320"/>
            </a:xfrm>
            <a:prstGeom prst="line">
              <a:avLst/>
            </a:prstGeom>
            <a:grpFill/>
            <a:ln w="28575"/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xmlns="" id="{C58307F5-9221-4FA2-A877-C998E8636D7A}"/>
                </a:ext>
              </a:extLst>
            </p:cNvPr>
            <p:cNvCxnSpPr/>
            <p:nvPr/>
          </p:nvCxnSpPr>
          <p:spPr>
            <a:xfrm>
              <a:off x="2673929" y="4530426"/>
              <a:ext cx="0" cy="274320"/>
            </a:xfrm>
            <a:prstGeom prst="line">
              <a:avLst/>
            </a:prstGeom>
            <a:grpFill/>
            <a:ln w="28575"/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xmlns="" id="{8AA8C154-2F6C-4FF2-A273-B6E66E91DA72}"/>
                </a:ext>
              </a:extLst>
            </p:cNvPr>
            <p:cNvCxnSpPr/>
            <p:nvPr/>
          </p:nvCxnSpPr>
          <p:spPr>
            <a:xfrm>
              <a:off x="3221182" y="4530426"/>
              <a:ext cx="0" cy="274320"/>
            </a:xfrm>
            <a:prstGeom prst="line">
              <a:avLst/>
            </a:prstGeom>
            <a:grpFill/>
            <a:ln w="28575"/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xmlns="" id="{FCB28831-2B81-4693-A71D-F2E505A4D277}"/>
                </a:ext>
              </a:extLst>
            </p:cNvPr>
            <p:cNvCxnSpPr/>
            <p:nvPr/>
          </p:nvCxnSpPr>
          <p:spPr>
            <a:xfrm>
              <a:off x="3789219" y="4530426"/>
              <a:ext cx="0" cy="274320"/>
            </a:xfrm>
            <a:prstGeom prst="line">
              <a:avLst/>
            </a:prstGeom>
            <a:grpFill/>
            <a:ln w="28575"/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xmlns="" id="{AE0DFFD2-6848-48F7-A65D-EACED388B654}"/>
                </a:ext>
              </a:extLst>
            </p:cNvPr>
            <p:cNvCxnSpPr/>
            <p:nvPr/>
          </p:nvCxnSpPr>
          <p:spPr>
            <a:xfrm>
              <a:off x="4329546" y="4530426"/>
              <a:ext cx="0" cy="274320"/>
            </a:xfrm>
            <a:prstGeom prst="line">
              <a:avLst/>
            </a:prstGeom>
            <a:grpFill/>
            <a:ln w="28575"/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xmlns="" id="{CB045D3D-1E90-49CE-A6C7-5DA097D351FD}"/>
                </a:ext>
              </a:extLst>
            </p:cNvPr>
            <p:cNvCxnSpPr/>
            <p:nvPr/>
          </p:nvCxnSpPr>
          <p:spPr>
            <a:xfrm>
              <a:off x="1607127" y="4530426"/>
              <a:ext cx="0" cy="182880"/>
            </a:xfrm>
            <a:prstGeom prst="line">
              <a:avLst/>
            </a:prstGeom>
            <a:grpFill/>
            <a:ln w="28575"/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xmlns="" id="{1FD5D156-95EE-4316-B51E-A8554A9C2A73}"/>
                </a:ext>
              </a:extLst>
            </p:cNvPr>
            <p:cNvCxnSpPr/>
            <p:nvPr/>
          </p:nvCxnSpPr>
          <p:spPr>
            <a:xfrm>
              <a:off x="1662542" y="4530426"/>
              <a:ext cx="0" cy="182880"/>
            </a:xfrm>
            <a:prstGeom prst="line">
              <a:avLst/>
            </a:prstGeom>
            <a:grpFill/>
            <a:ln w="28575"/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xmlns="" id="{D5C084B0-10F3-426D-8275-FDA80AB69566}"/>
                </a:ext>
              </a:extLst>
            </p:cNvPr>
            <p:cNvCxnSpPr/>
            <p:nvPr/>
          </p:nvCxnSpPr>
          <p:spPr>
            <a:xfrm>
              <a:off x="1717957" y="4530426"/>
              <a:ext cx="0" cy="182880"/>
            </a:xfrm>
            <a:prstGeom prst="line">
              <a:avLst/>
            </a:prstGeom>
            <a:grpFill/>
            <a:ln w="28575"/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xmlns="" id="{6A517B48-062F-4ED0-AF01-FA97AD03C258}"/>
                </a:ext>
              </a:extLst>
            </p:cNvPr>
            <p:cNvCxnSpPr/>
            <p:nvPr/>
          </p:nvCxnSpPr>
          <p:spPr>
            <a:xfrm>
              <a:off x="1787227" y="4530426"/>
              <a:ext cx="0" cy="182880"/>
            </a:xfrm>
            <a:prstGeom prst="line">
              <a:avLst/>
            </a:prstGeom>
            <a:grpFill/>
            <a:ln w="28575"/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xmlns="" id="{05E83FC7-6D21-46EE-8713-E927B80B0774}"/>
                </a:ext>
              </a:extLst>
            </p:cNvPr>
            <p:cNvCxnSpPr/>
            <p:nvPr/>
          </p:nvCxnSpPr>
          <p:spPr>
            <a:xfrm>
              <a:off x="1898077" y="4530426"/>
              <a:ext cx="0" cy="182880"/>
            </a:xfrm>
            <a:prstGeom prst="line">
              <a:avLst/>
            </a:prstGeom>
            <a:grpFill/>
            <a:ln w="28575"/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xmlns="" id="{99F74BF7-4236-41FC-8A6A-4CA970168668}"/>
                </a:ext>
              </a:extLst>
            </p:cNvPr>
            <p:cNvCxnSpPr/>
            <p:nvPr/>
          </p:nvCxnSpPr>
          <p:spPr>
            <a:xfrm>
              <a:off x="1953492" y="4530426"/>
              <a:ext cx="0" cy="182880"/>
            </a:xfrm>
            <a:prstGeom prst="line">
              <a:avLst/>
            </a:prstGeom>
            <a:grpFill/>
            <a:ln w="28575"/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xmlns="" id="{99E93F22-C8E9-4173-B1E8-E6AB838D8BDA}"/>
                </a:ext>
              </a:extLst>
            </p:cNvPr>
            <p:cNvCxnSpPr/>
            <p:nvPr/>
          </p:nvCxnSpPr>
          <p:spPr>
            <a:xfrm>
              <a:off x="2008907" y="4530426"/>
              <a:ext cx="0" cy="182880"/>
            </a:xfrm>
            <a:prstGeom prst="line">
              <a:avLst/>
            </a:prstGeom>
            <a:grpFill/>
            <a:ln w="28575"/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xmlns="" id="{46B8A221-BE2E-4808-AB80-9A202817E44F}"/>
                </a:ext>
              </a:extLst>
            </p:cNvPr>
            <p:cNvCxnSpPr/>
            <p:nvPr/>
          </p:nvCxnSpPr>
          <p:spPr>
            <a:xfrm>
              <a:off x="2078177" y="4530426"/>
              <a:ext cx="0" cy="182880"/>
            </a:xfrm>
            <a:prstGeom prst="line">
              <a:avLst/>
            </a:prstGeom>
            <a:grpFill/>
            <a:ln w="28575"/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xmlns="" id="{D2546C71-3707-45EC-9B98-BB957BDCE551}"/>
                </a:ext>
              </a:extLst>
            </p:cNvPr>
            <p:cNvCxnSpPr/>
            <p:nvPr/>
          </p:nvCxnSpPr>
          <p:spPr>
            <a:xfrm>
              <a:off x="2175175" y="4530426"/>
              <a:ext cx="0" cy="182880"/>
            </a:xfrm>
            <a:prstGeom prst="line">
              <a:avLst/>
            </a:prstGeom>
            <a:grpFill/>
            <a:ln w="28575"/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xmlns="" id="{C377B6BC-FFF5-4F64-829F-18B478911FFE}"/>
                </a:ext>
              </a:extLst>
            </p:cNvPr>
            <p:cNvCxnSpPr/>
            <p:nvPr/>
          </p:nvCxnSpPr>
          <p:spPr>
            <a:xfrm>
              <a:off x="2230590" y="4530426"/>
              <a:ext cx="0" cy="182880"/>
            </a:xfrm>
            <a:prstGeom prst="line">
              <a:avLst/>
            </a:prstGeom>
            <a:grpFill/>
            <a:ln w="28575"/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xmlns="" id="{62DAFBAA-345C-4FDC-8A6F-9D159DF6FBD4}"/>
                </a:ext>
              </a:extLst>
            </p:cNvPr>
            <p:cNvCxnSpPr/>
            <p:nvPr/>
          </p:nvCxnSpPr>
          <p:spPr>
            <a:xfrm>
              <a:off x="2286005" y="4530426"/>
              <a:ext cx="0" cy="182880"/>
            </a:xfrm>
            <a:prstGeom prst="line">
              <a:avLst/>
            </a:prstGeom>
            <a:grpFill/>
            <a:ln w="28575"/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xmlns="" id="{66E653E5-1696-44E8-B7AF-38219875D480}"/>
                </a:ext>
              </a:extLst>
            </p:cNvPr>
            <p:cNvCxnSpPr/>
            <p:nvPr/>
          </p:nvCxnSpPr>
          <p:spPr>
            <a:xfrm>
              <a:off x="2355275" y="4530426"/>
              <a:ext cx="0" cy="182880"/>
            </a:xfrm>
            <a:prstGeom prst="line">
              <a:avLst/>
            </a:prstGeom>
            <a:grpFill/>
            <a:ln w="28575"/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xmlns="" id="{2A287F09-3151-4FA2-9538-EA1FE6C4716A}"/>
                </a:ext>
              </a:extLst>
            </p:cNvPr>
            <p:cNvCxnSpPr/>
            <p:nvPr/>
          </p:nvCxnSpPr>
          <p:spPr>
            <a:xfrm>
              <a:off x="2452270" y="4530426"/>
              <a:ext cx="0" cy="182880"/>
            </a:xfrm>
            <a:prstGeom prst="line">
              <a:avLst/>
            </a:prstGeom>
            <a:grpFill/>
            <a:ln w="28575"/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xmlns="" id="{EC557706-1314-4ED2-8D56-BA7F7790DD99}"/>
                </a:ext>
              </a:extLst>
            </p:cNvPr>
            <p:cNvCxnSpPr/>
            <p:nvPr/>
          </p:nvCxnSpPr>
          <p:spPr>
            <a:xfrm>
              <a:off x="2507685" y="4530426"/>
              <a:ext cx="0" cy="182880"/>
            </a:xfrm>
            <a:prstGeom prst="line">
              <a:avLst/>
            </a:prstGeom>
            <a:grpFill/>
            <a:ln w="28575"/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xmlns="" id="{EC5525B9-9E75-4E3C-9F9B-1F265F92F7EA}"/>
                </a:ext>
              </a:extLst>
            </p:cNvPr>
            <p:cNvCxnSpPr/>
            <p:nvPr/>
          </p:nvCxnSpPr>
          <p:spPr>
            <a:xfrm>
              <a:off x="2563100" y="4530426"/>
              <a:ext cx="0" cy="182880"/>
            </a:xfrm>
            <a:prstGeom prst="line">
              <a:avLst/>
            </a:prstGeom>
            <a:grpFill/>
            <a:ln w="28575"/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xmlns="" id="{23278CC3-58D7-4087-B3DE-05872E04CB59}"/>
                </a:ext>
              </a:extLst>
            </p:cNvPr>
            <p:cNvCxnSpPr/>
            <p:nvPr/>
          </p:nvCxnSpPr>
          <p:spPr>
            <a:xfrm>
              <a:off x="2632370" y="4530426"/>
              <a:ext cx="0" cy="182880"/>
            </a:xfrm>
            <a:prstGeom prst="line">
              <a:avLst/>
            </a:prstGeom>
            <a:grpFill/>
            <a:ln w="28575"/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xmlns="" id="{509F13A5-6326-46FE-8ACD-1F29F34D6997}"/>
                </a:ext>
              </a:extLst>
            </p:cNvPr>
            <p:cNvCxnSpPr/>
            <p:nvPr/>
          </p:nvCxnSpPr>
          <p:spPr>
            <a:xfrm>
              <a:off x="2729378" y="4530426"/>
              <a:ext cx="0" cy="182880"/>
            </a:xfrm>
            <a:prstGeom prst="line">
              <a:avLst/>
            </a:prstGeom>
            <a:grpFill/>
            <a:ln w="28575"/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xmlns="" id="{CF1597E6-4F02-47A3-8E86-9317FD9EC2AC}"/>
                </a:ext>
              </a:extLst>
            </p:cNvPr>
            <p:cNvCxnSpPr/>
            <p:nvPr/>
          </p:nvCxnSpPr>
          <p:spPr>
            <a:xfrm>
              <a:off x="2784793" y="4530426"/>
              <a:ext cx="0" cy="182880"/>
            </a:xfrm>
            <a:prstGeom prst="line">
              <a:avLst/>
            </a:prstGeom>
            <a:grpFill/>
            <a:ln w="28575"/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xmlns="" id="{26C8FDD8-5230-402E-92A4-2DDE08B4232A}"/>
                </a:ext>
              </a:extLst>
            </p:cNvPr>
            <p:cNvCxnSpPr/>
            <p:nvPr/>
          </p:nvCxnSpPr>
          <p:spPr>
            <a:xfrm>
              <a:off x="2840208" y="4530426"/>
              <a:ext cx="0" cy="182880"/>
            </a:xfrm>
            <a:prstGeom prst="line">
              <a:avLst/>
            </a:prstGeom>
            <a:grpFill/>
            <a:ln w="28575"/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xmlns="" id="{DBFE949F-A47C-45C9-B99C-959C2E107703}"/>
                </a:ext>
              </a:extLst>
            </p:cNvPr>
            <p:cNvCxnSpPr/>
            <p:nvPr/>
          </p:nvCxnSpPr>
          <p:spPr>
            <a:xfrm>
              <a:off x="2909478" y="4530426"/>
              <a:ext cx="0" cy="182880"/>
            </a:xfrm>
            <a:prstGeom prst="line">
              <a:avLst/>
            </a:prstGeom>
            <a:grpFill/>
            <a:ln w="28575"/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xmlns="" id="{C309A3D0-252A-4BBF-8A17-C1E61F38AA30}"/>
                </a:ext>
              </a:extLst>
            </p:cNvPr>
            <p:cNvCxnSpPr/>
            <p:nvPr/>
          </p:nvCxnSpPr>
          <p:spPr>
            <a:xfrm>
              <a:off x="2992614" y="4530426"/>
              <a:ext cx="0" cy="182880"/>
            </a:xfrm>
            <a:prstGeom prst="line">
              <a:avLst/>
            </a:prstGeom>
            <a:grpFill/>
            <a:ln w="28575"/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xmlns="" id="{ED991F23-ADB4-4C28-8BB5-E1DB4CD54EF1}"/>
                </a:ext>
              </a:extLst>
            </p:cNvPr>
            <p:cNvCxnSpPr/>
            <p:nvPr/>
          </p:nvCxnSpPr>
          <p:spPr>
            <a:xfrm>
              <a:off x="3048029" y="4530426"/>
              <a:ext cx="0" cy="182880"/>
            </a:xfrm>
            <a:prstGeom prst="line">
              <a:avLst/>
            </a:prstGeom>
            <a:grpFill/>
            <a:ln w="28575"/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xmlns="" id="{D3CE7CDA-DED1-413A-A8A2-E09417669E05}"/>
                </a:ext>
              </a:extLst>
            </p:cNvPr>
            <p:cNvCxnSpPr/>
            <p:nvPr/>
          </p:nvCxnSpPr>
          <p:spPr>
            <a:xfrm>
              <a:off x="3103444" y="4530426"/>
              <a:ext cx="0" cy="182880"/>
            </a:xfrm>
            <a:prstGeom prst="line">
              <a:avLst/>
            </a:prstGeom>
            <a:grpFill/>
            <a:ln w="28575"/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xmlns="" id="{17E8C63D-D869-4B78-A3F5-A9E0049131A2}"/>
                </a:ext>
              </a:extLst>
            </p:cNvPr>
            <p:cNvCxnSpPr/>
            <p:nvPr/>
          </p:nvCxnSpPr>
          <p:spPr>
            <a:xfrm>
              <a:off x="3172714" y="4530426"/>
              <a:ext cx="0" cy="182880"/>
            </a:xfrm>
            <a:prstGeom prst="line">
              <a:avLst/>
            </a:prstGeom>
            <a:grpFill/>
            <a:ln w="28575"/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xmlns="" id="{F4A64A46-BEBB-461C-8157-95A5886D69A2}"/>
                </a:ext>
              </a:extLst>
            </p:cNvPr>
            <p:cNvCxnSpPr/>
            <p:nvPr/>
          </p:nvCxnSpPr>
          <p:spPr>
            <a:xfrm>
              <a:off x="3283564" y="4530426"/>
              <a:ext cx="0" cy="182880"/>
            </a:xfrm>
            <a:prstGeom prst="line">
              <a:avLst/>
            </a:prstGeom>
            <a:grpFill/>
            <a:ln w="28575"/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xmlns="" id="{DFF4046C-9E7E-42AE-B93B-4F85C5BBA085}"/>
                </a:ext>
              </a:extLst>
            </p:cNvPr>
            <p:cNvCxnSpPr/>
            <p:nvPr/>
          </p:nvCxnSpPr>
          <p:spPr>
            <a:xfrm>
              <a:off x="3338979" y="4530426"/>
              <a:ext cx="0" cy="182880"/>
            </a:xfrm>
            <a:prstGeom prst="line">
              <a:avLst/>
            </a:prstGeom>
            <a:grpFill/>
            <a:ln w="28575"/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xmlns="" id="{8662AF46-AF74-427D-B106-09DBD2CCD917}"/>
                </a:ext>
              </a:extLst>
            </p:cNvPr>
            <p:cNvCxnSpPr/>
            <p:nvPr/>
          </p:nvCxnSpPr>
          <p:spPr>
            <a:xfrm>
              <a:off x="3394394" y="4530426"/>
              <a:ext cx="0" cy="182880"/>
            </a:xfrm>
            <a:prstGeom prst="line">
              <a:avLst/>
            </a:prstGeom>
            <a:grpFill/>
            <a:ln w="28575"/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xmlns="" id="{5745DA2D-3D1A-438B-833C-CF3797508E94}"/>
                </a:ext>
              </a:extLst>
            </p:cNvPr>
            <p:cNvCxnSpPr/>
            <p:nvPr/>
          </p:nvCxnSpPr>
          <p:spPr>
            <a:xfrm>
              <a:off x="3463664" y="4530426"/>
              <a:ext cx="0" cy="182880"/>
            </a:xfrm>
            <a:prstGeom prst="line">
              <a:avLst/>
            </a:prstGeom>
            <a:grpFill/>
            <a:ln w="28575"/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xmlns="" id="{A8E74666-457B-4C0D-AF41-D43C96FD2D2D}"/>
                </a:ext>
              </a:extLst>
            </p:cNvPr>
            <p:cNvCxnSpPr/>
            <p:nvPr/>
          </p:nvCxnSpPr>
          <p:spPr>
            <a:xfrm>
              <a:off x="3574514" y="4530426"/>
              <a:ext cx="0" cy="182880"/>
            </a:xfrm>
            <a:prstGeom prst="line">
              <a:avLst/>
            </a:prstGeom>
            <a:grpFill/>
            <a:ln w="28575"/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xmlns="" id="{9E0F405A-504B-45D2-8FD9-91DC03E96E5C}"/>
                </a:ext>
              </a:extLst>
            </p:cNvPr>
            <p:cNvCxnSpPr/>
            <p:nvPr/>
          </p:nvCxnSpPr>
          <p:spPr>
            <a:xfrm>
              <a:off x="3629929" y="4530426"/>
              <a:ext cx="0" cy="182880"/>
            </a:xfrm>
            <a:prstGeom prst="line">
              <a:avLst/>
            </a:prstGeom>
            <a:grpFill/>
            <a:ln w="28575"/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xmlns="" id="{C2A1C542-1F94-4401-AF8D-17E3F677C03E}"/>
                </a:ext>
              </a:extLst>
            </p:cNvPr>
            <p:cNvCxnSpPr/>
            <p:nvPr/>
          </p:nvCxnSpPr>
          <p:spPr>
            <a:xfrm>
              <a:off x="3685344" y="4530426"/>
              <a:ext cx="0" cy="182880"/>
            </a:xfrm>
            <a:prstGeom prst="line">
              <a:avLst/>
            </a:prstGeom>
            <a:grpFill/>
            <a:ln w="28575"/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xmlns="" id="{B1A327AC-FFC3-4EB9-81BF-9F9ABFEEBFF4}"/>
                </a:ext>
              </a:extLst>
            </p:cNvPr>
            <p:cNvCxnSpPr/>
            <p:nvPr/>
          </p:nvCxnSpPr>
          <p:spPr>
            <a:xfrm>
              <a:off x="3754614" y="4530426"/>
              <a:ext cx="0" cy="182880"/>
            </a:xfrm>
            <a:prstGeom prst="line">
              <a:avLst/>
            </a:prstGeom>
            <a:grpFill/>
            <a:ln w="28575"/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xmlns="" id="{1550B81F-9ED6-4A92-96BD-A16F46A864AE}"/>
                </a:ext>
              </a:extLst>
            </p:cNvPr>
            <p:cNvCxnSpPr/>
            <p:nvPr/>
          </p:nvCxnSpPr>
          <p:spPr>
            <a:xfrm>
              <a:off x="3837754" y="4530426"/>
              <a:ext cx="0" cy="182880"/>
            </a:xfrm>
            <a:prstGeom prst="line">
              <a:avLst/>
            </a:prstGeom>
            <a:grpFill/>
            <a:ln w="28575"/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xmlns="" id="{A2C4ABB5-D081-4823-9953-CEAB7E41C5FE}"/>
                </a:ext>
              </a:extLst>
            </p:cNvPr>
            <p:cNvCxnSpPr/>
            <p:nvPr/>
          </p:nvCxnSpPr>
          <p:spPr>
            <a:xfrm>
              <a:off x="3893169" y="4530426"/>
              <a:ext cx="0" cy="182880"/>
            </a:xfrm>
            <a:prstGeom prst="line">
              <a:avLst/>
            </a:prstGeom>
            <a:grpFill/>
            <a:ln w="28575"/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xmlns="" id="{434F9F82-2125-4540-AE92-05F2ECD69F74}"/>
                </a:ext>
              </a:extLst>
            </p:cNvPr>
            <p:cNvCxnSpPr/>
            <p:nvPr/>
          </p:nvCxnSpPr>
          <p:spPr>
            <a:xfrm>
              <a:off x="3948584" y="4530426"/>
              <a:ext cx="0" cy="182880"/>
            </a:xfrm>
            <a:prstGeom prst="line">
              <a:avLst/>
            </a:prstGeom>
            <a:grpFill/>
            <a:ln w="28575"/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xmlns="" id="{C438AE1D-0BF9-4A55-8AD4-273C0514C199}"/>
                </a:ext>
              </a:extLst>
            </p:cNvPr>
            <p:cNvCxnSpPr/>
            <p:nvPr/>
          </p:nvCxnSpPr>
          <p:spPr>
            <a:xfrm>
              <a:off x="4017854" y="4530426"/>
              <a:ext cx="0" cy="182880"/>
            </a:xfrm>
            <a:prstGeom prst="line">
              <a:avLst/>
            </a:prstGeom>
            <a:grpFill/>
            <a:ln w="28575"/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64" name="Straight Connector 63">
              <a:extLst>
                <a:ext uri="{FF2B5EF4-FFF2-40B4-BE49-F238E27FC236}">
                  <a16:creationId xmlns:a16="http://schemas.microsoft.com/office/drawing/2014/main" xmlns="" id="{124CA5C4-3AF9-4714-AF49-9D6914F319BD}"/>
                </a:ext>
              </a:extLst>
            </p:cNvPr>
            <p:cNvCxnSpPr/>
            <p:nvPr/>
          </p:nvCxnSpPr>
          <p:spPr>
            <a:xfrm>
              <a:off x="4114849" y="4530426"/>
              <a:ext cx="0" cy="182880"/>
            </a:xfrm>
            <a:prstGeom prst="line">
              <a:avLst/>
            </a:prstGeom>
            <a:grpFill/>
            <a:ln w="28575"/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xmlns="" id="{E606AA57-DE97-4AAE-BA3B-4413481D9798}"/>
                </a:ext>
              </a:extLst>
            </p:cNvPr>
            <p:cNvCxnSpPr/>
            <p:nvPr/>
          </p:nvCxnSpPr>
          <p:spPr>
            <a:xfrm>
              <a:off x="4170264" y="4530426"/>
              <a:ext cx="0" cy="182880"/>
            </a:xfrm>
            <a:prstGeom prst="line">
              <a:avLst/>
            </a:prstGeom>
            <a:grpFill/>
            <a:ln w="28575"/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xmlns="" id="{D37B795B-24E2-4D14-BD2C-7E90B15BFFE0}"/>
                </a:ext>
              </a:extLst>
            </p:cNvPr>
            <p:cNvCxnSpPr/>
            <p:nvPr/>
          </p:nvCxnSpPr>
          <p:spPr>
            <a:xfrm>
              <a:off x="4225679" y="4530426"/>
              <a:ext cx="0" cy="182880"/>
            </a:xfrm>
            <a:prstGeom prst="line">
              <a:avLst/>
            </a:prstGeom>
            <a:grpFill/>
            <a:ln w="28575"/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xmlns="" id="{09D5D1B4-07F1-4C8F-BB75-2E227DD97E55}"/>
                </a:ext>
              </a:extLst>
            </p:cNvPr>
            <p:cNvCxnSpPr/>
            <p:nvPr/>
          </p:nvCxnSpPr>
          <p:spPr>
            <a:xfrm>
              <a:off x="4294949" y="4530426"/>
              <a:ext cx="0" cy="182880"/>
            </a:xfrm>
            <a:prstGeom prst="line">
              <a:avLst/>
            </a:prstGeom>
            <a:grpFill/>
            <a:ln w="28575"/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68" name="Straight Connector 67">
              <a:extLst>
                <a:ext uri="{FF2B5EF4-FFF2-40B4-BE49-F238E27FC236}">
                  <a16:creationId xmlns:a16="http://schemas.microsoft.com/office/drawing/2014/main" xmlns="" id="{39BBBE88-E10E-4276-AF20-17F02C941616}"/>
                </a:ext>
              </a:extLst>
            </p:cNvPr>
            <p:cNvCxnSpPr/>
            <p:nvPr/>
          </p:nvCxnSpPr>
          <p:spPr>
            <a:xfrm>
              <a:off x="4391944" y="4530426"/>
              <a:ext cx="0" cy="182880"/>
            </a:xfrm>
            <a:prstGeom prst="line">
              <a:avLst/>
            </a:prstGeom>
            <a:grpFill/>
            <a:ln w="28575"/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xmlns="" id="{B2372345-A3D9-4C21-A32C-AEE63D0C20BE}"/>
                </a:ext>
              </a:extLst>
            </p:cNvPr>
            <p:cNvCxnSpPr/>
            <p:nvPr/>
          </p:nvCxnSpPr>
          <p:spPr>
            <a:xfrm>
              <a:off x="4447359" y="4530426"/>
              <a:ext cx="0" cy="182880"/>
            </a:xfrm>
            <a:prstGeom prst="line">
              <a:avLst/>
            </a:prstGeom>
            <a:grpFill/>
            <a:ln w="28575"/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xmlns="" id="{087C2872-CD09-46EA-B158-A58825D26638}"/>
                </a:ext>
              </a:extLst>
            </p:cNvPr>
            <p:cNvCxnSpPr/>
            <p:nvPr/>
          </p:nvCxnSpPr>
          <p:spPr>
            <a:xfrm>
              <a:off x="4502774" y="4530426"/>
              <a:ext cx="0" cy="182880"/>
            </a:xfrm>
            <a:prstGeom prst="line">
              <a:avLst/>
            </a:prstGeom>
            <a:grpFill/>
            <a:ln w="28575"/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71" name="Straight Connector 70">
              <a:extLst>
                <a:ext uri="{FF2B5EF4-FFF2-40B4-BE49-F238E27FC236}">
                  <a16:creationId xmlns:a16="http://schemas.microsoft.com/office/drawing/2014/main" xmlns="" id="{B1E59025-5A75-49A9-938B-82D925BF36A6}"/>
                </a:ext>
              </a:extLst>
            </p:cNvPr>
            <p:cNvCxnSpPr/>
            <p:nvPr/>
          </p:nvCxnSpPr>
          <p:spPr>
            <a:xfrm>
              <a:off x="4558189" y="4530426"/>
              <a:ext cx="0" cy="182880"/>
            </a:xfrm>
            <a:prstGeom prst="line">
              <a:avLst/>
            </a:prstGeom>
            <a:grpFill/>
            <a:ln w="28575"/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xmlns="" id="{9229DFED-CA8A-41FE-89A3-2129D2745906}"/>
                </a:ext>
              </a:extLst>
            </p:cNvPr>
            <p:cNvCxnSpPr/>
            <p:nvPr/>
          </p:nvCxnSpPr>
          <p:spPr>
            <a:xfrm>
              <a:off x="1343887" y="4530426"/>
              <a:ext cx="0" cy="182880"/>
            </a:xfrm>
            <a:prstGeom prst="line">
              <a:avLst/>
            </a:prstGeom>
            <a:grpFill/>
            <a:ln w="28575"/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xmlns="" id="{07CCF9ED-E805-4822-9674-1768D925A420}"/>
                </a:ext>
              </a:extLst>
            </p:cNvPr>
            <p:cNvCxnSpPr/>
            <p:nvPr/>
          </p:nvCxnSpPr>
          <p:spPr>
            <a:xfrm>
              <a:off x="1399302" y="4530426"/>
              <a:ext cx="0" cy="182880"/>
            </a:xfrm>
            <a:prstGeom prst="line">
              <a:avLst/>
            </a:prstGeom>
            <a:grpFill/>
            <a:ln w="28575"/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xmlns="" id="{B5E799EB-D6E2-4D92-96EE-4E919EE9CEA1}"/>
                </a:ext>
              </a:extLst>
            </p:cNvPr>
            <p:cNvCxnSpPr/>
            <p:nvPr/>
          </p:nvCxnSpPr>
          <p:spPr>
            <a:xfrm>
              <a:off x="1454717" y="4530426"/>
              <a:ext cx="0" cy="182880"/>
            </a:xfrm>
            <a:prstGeom prst="line">
              <a:avLst/>
            </a:prstGeom>
            <a:grpFill/>
            <a:ln w="28575"/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xmlns="" id="{11042016-DDF6-4563-AB44-6D36AD3E8D0A}"/>
                </a:ext>
              </a:extLst>
            </p:cNvPr>
            <p:cNvCxnSpPr/>
            <p:nvPr/>
          </p:nvCxnSpPr>
          <p:spPr>
            <a:xfrm>
              <a:off x="1496277" y="4530426"/>
              <a:ext cx="0" cy="182880"/>
            </a:xfrm>
            <a:prstGeom prst="line">
              <a:avLst/>
            </a:prstGeom>
            <a:grpFill/>
            <a:ln w="28575"/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xmlns="" id="{7A05B31C-FB12-4B8D-9308-18C116636093}"/>
                </a:ext>
              </a:extLst>
            </p:cNvPr>
            <p:cNvSpPr txBox="1"/>
            <p:nvPr/>
          </p:nvSpPr>
          <p:spPr>
            <a:xfrm>
              <a:off x="1149927" y="4844902"/>
              <a:ext cx="304790" cy="368541"/>
            </a:xfrm>
            <a:prstGeom prst="rect">
              <a:avLst/>
            </a:prstGeom>
            <a:grpFill/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txBody>
            <a:bodyPr wrap="square" rtlCol="0">
              <a:spAutoFit/>
            </a:bodyPr>
            <a:lstStyle/>
            <a:p>
              <a:r>
                <a:rPr lang="en-US" dirty="0"/>
                <a:t>0</a:t>
              </a:r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xmlns="" id="{30061B26-1424-40CD-B1D8-8C7CAA1BE418}"/>
                </a:ext>
              </a:extLst>
            </p:cNvPr>
            <p:cNvSpPr txBox="1"/>
            <p:nvPr/>
          </p:nvSpPr>
          <p:spPr>
            <a:xfrm>
              <a:off x="1690267" y="4844902"/>
              <a:ext cx="304790" cy="368541"/>
            </a:xfrm>
            <a:prstGeom prst="rect">
              <a:avLst/>
            </a:prstGeom>
            <a:grpFill/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txBody>
            <a:bodyPr wrap="square" rtlCol="0">
              <a:spAutoFit/>
            </a:bodyPr>
            <a:lstStyle/>
            <a:p>
              <a:r>
                <a:rPr lang="en-US" dirty="0"/>
                <a:t>1</a:t>
              </a: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xmlns="" id="{72495B65-9A82-4669-BDA2-72FD7803A708}"/>
                </a:ext>
              </a:extLst>
            </p:cNvPr>
            <p:cNvSpPr txBox="1"/>
            <p:nvPr/>
          </p:nvSpPr>
          <p:spPr>
            <a:xfrm>
              <a:off x="2230601" y="4844902"/>
              <a:ext cx="304790" cy="368541"/>
            </a:xfrm>
            <a:prstGeom prst="rect">
              <a:avLst/>
            </a:prstGeom>
            <a:grpFill/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txBody>
            <a:bodyPr wrap="square" rtlCol="0">
              <a:spAutoFit/>
            </a:bodyPr>
            <a:lstStyle/>
            <a:p>
              <a:r>
                <a:rPr lang="en-US" dirty="0"/>
                <a:t>2</a:t>
              </a:r>
            </a:p>
          </p:txBody>
        </p: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xmlns="" id="{7B916ABF-522A-488F-A48C-5DD5E990DCF2}"/>
                </a:ext>
              </a:extLst>
            </p:cNvPr>
            <p:cNvSpPr txBox="1"/>
            <p:nvPr/>
          </p:nvSpPr>
          <p:spPr>
            <a:xfrm>
              <a:off x="2770920" y="4844902"/>
              <a:ext cx="304790" cy="368541"/>
            </a:xfrm>
            <a:prstGeom prst="rect">
              <a:avLst/>
            </a:prstGeom>
            <a:grpFill/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txBody>
            <a:bodyPr wrap="square" rtlCol="0">
              <a:spAutoFit/>
            </a:bodyPr>
            <a:lstStyle/>
            <a:p>
              <a:r>
                <a:rPr lang="en-US" dirty="0"/>
                <a:t>3</a:t>
              </a:r>
            </a:p>
          </p:txBody>
        </p: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xmlns="" id="{05551028-DB63-4B13-8E9C-560F78C28004}"/>
                </a:ext>
              </a:extLst>
            </p:cNvPr>
            <p:cNvSpPr txBox="1"/>
            <p:nvPr/>
          </p:nvSpPr>
          <p:spPr>
            <a:xfrm>
              <a:off x="3380539" y="4844902"/>
              <a:ext cx="304790" cy="368541"/>
            </a:xfrm>
            <a:prstGeom prst="rect">
              <a:avLst/>
            </a:prstGeom>
            <a:grpFill/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txBody>
            <a:bodyPr wrap="square" rtlCol="0">
              <a:spAutoFit/>
            </a:bodyPr>
            <a:lstStyle/>
            <a:p>
              <a:r>
                <a:rPr lang="en-US" dirty="0"/>
                <a:t>4</a:t>
              </a:r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xmlns="" id="{31D30D35-5CF6-4011-966B-B6381D4AC0A0}"/>
                </a:ext>
              </a:extLst>
            </p:cNvPr>
            <p:cNvSpPr txBox="1"/>
            <p:nvPr/>
          </p:nvSpPr>
          <p:spPr>
            <a:xfrm>
              <a:off x="3907034" y="4844902"/>
              <a:ext cx="304790" cy="368541"/>
            </a:xfrm>
            <a:prstGeom prst="rect">
              <a:avLst/>
            </a:prstGeom>
            <a:grpFill/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txBody>
            <a:bodyPr wrap="square" rtlCol="0">
              <a:spAutoFit/>
            </a:bodyPr>
            <a:lstStyle/>
            <a:p>
              <a:r>
                <a:rPr lang="en-US" dirty="0"/>
                <a:t>5</a:t>
              </a:r>
            </a:p>
          </p:txBody>
        </p: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xmlns="" id="{3A5AEEF3-CD92-4850-AD93-D28A79913DEE}"/>
                </a:ext>
              </a:extLst>
            </p:cNvPr>
            <p:cNvSpPr txBox="1"/>
            <p:nvPr/>
          </p:nvSpPr>
          <p:spPr>
            <a:xfrm>
              <a:off x="4461225" y="4844902"/>
              <a:ext cx="304790" cy="368541"/>
            </a:xfrm>
            <a:prstGeom prst="rect">
              <a:avLst/>
            </a:prstGeom>
            <a:grpFill/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txBody>
            <a:bodyPr wrap="square" rtlCol="0">
              <a:spAutoFit/>
            </a:bodyPr>
            <a:lstStyle/>
            <a:p>
              <a:r>
                <a:rPr lang="en-US" dirty="0"/>
                <a:t>6</a:t>
              </a:r>
            </a:p>
          </p:txBody>
        </p:sp>
      </p:grpSp>
      <p:pic>
        <p:nvPicPr>
          <p:cNvPr id="84" name="Picture 83">
            <a:extLst>
              <a:ext uri="{FF2B5EF4-FFF2-40B4-BE49-F238E27FC236}">
                <a16:creationId xmlns:a16="http://schemas.microsoft.com/office/drawing/2014/main" xmlns="" id="{7835D7D4-061A-4A8B-8F3E-F5242C1C0C1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21050940">
            <a:off x="1104399" y="1432060"/>
            <a:ext cx="1751316" cy="21643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6681812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58333E-6 -2.22222E-6 L 0.00234 -0.3169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7" y="-15856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3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4.81481E-6 L 0.27747 -0.00139 " pathEditMode="relative" rAng="0" ptsTypes="AA">
                                      <p:cBhvr>
                                        <p:cTn id="18" dur="175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867" y="-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2" presetClass="exit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Rectangle 159"/>
          <p:cNvSpPr/>
          <p:nvPr/>
        </p:nvSpPr>
        <p:spPr>
          <a:xfrm>
            <a:off x="764135" y="1222401"/>
            <a:ext cx="5112327" cy="4648234"/>
          </a:xfrm>
          <a:prstGeom prst="rect">
            <a:avLst/>
          </a:prstGeom>
          <a:solidFill>
            <a:schemeClr val="bg2">
              <a:lumMod val="75000"/>
            </a:schemeClr>
          </a:solidFill>
          <a:ln w="381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58" name="Group 157"/>
          <p:cNvGrpSpPr/>
          <p:nvPr/>
        </p:nvGrpSpPr>
        <p:grpSpPr>
          <a:xfrm>
            <a:off x="1304461" y="6001167"/>
            <a:ext cx="4031673" cy="706582"/>
            <a:chOff x="1149927" y="4530426"/>
            <a:chExt cx="4031673" cy="886691"/>
          </a:xfrm>
          <a:solidFill>
            <a:schemeClr val="accent2">
              <a:lumMod val="60000"/>
              <a:lumOff val="40000"/>
            </a:schemeClr>
          </a:solidFill>
        </p:grpSpPr>
        <p:sp>
          <p:nvSpPr>
            <p:cNvPr id="2" name="Rectangle 1"/>
            <p:cNvSpPr/>
            <p:nvPr/>
          </p:nvSpPr>
          <p:spPr>
            <a:xfrm>
              <a:off x="1149927" y="4530426"/>
              <a:ext cx="4031673" cy="886691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" name="Straight Connector 3"/>
            <p:cNvCxnSpPr/>
            <p:nvPr/>
          </p:nvCxnSpPr>
          <p:spPr>
            <a:xfrm>
              <a:off x="1302327" y="4530426"/>
              <a:ext cx="0" cy="365760"/>
            </a:xfrm>
            <a:prstGeom prst="line">
              <a:avLst/>
            </a:prstGeom>
            <a:grpFill/>
            <a:ln w="28575"/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5" name="Straight Connector 4"/>
            <p:cNvCxnSpPr/>
            <p:nvPr/>
          </p:nvCxnSpPr>
          <p:spPr>
            <a:xfrm flipH="1">
              <a:off x="1551710" y="4530426"/>
              <a:ext cx="0" cy="318665"/>
            </a:xfrm>
            <a:prstGeom prst="line">
              <a:avLst/>
            </a:prstGeom>
            <a:grpFill/>
            <a:ln w="28575"/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6" name="Straight Connector 5"/>
            <p:cNvCxnSpPr/>
            <p:nvPr/>
          </p:nvCxnSpPr>
          <p:spPr>
            <a:xfrm>
              <a:off x="1842662" y="4530426"/>
              <a:ext cx="0" cy="365760"/>
            </a:xfrm>
            <a:prstGeom prst="line">
              <a:avLst/>
            </a:prstGeom>
            <a:grpFill/>
            <a:ln w="28575"/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7" name="Straight Connector 6"/>
            <p:cNvCxnSpPr/>
            <p:nvPr/>
          </p:nvCxnSpPr>
          <p:spPr>
            <a:xfrm>
              <a:off x="2396836" y="4530426"/>
              <a:ext cx="0" cy="365760"/>
            </a:xfrm>
            <a:prstGeom prst="line">
              <a:avLst/>
            </a:prstGeom>
            <a:grpFill/>
            <a:ln w="28575"/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8" name="Straight Connector 7"/>
            <p:cNvCxnSpPr/>
            <p:nvPr/>
          </p:nvCxnSpPr>
          <p:spPr>
            <a:xfrm>
              <a:off x="2951026" y="4530426"/>
              <a:ext cx="0" cy="365760"/>
            </a:xfrm>
            <a:prstGeom prst="line">
              <a:avLst/>
            </a:prstGeom>
            <a:grpFill/>
            <a:ln w="28575"/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3505209" y="4530426"/>
              <a:ext cx="0" cy="365760"/>
            </a:xfrm>
            <a:prstGeom prst="line">
              <a:avLst/>
            </a:prstGeom>
            <a:grpFill/>
            <a:ln w="28575"/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>
              <a:off x="4059401" y="4530426"/>
              <a:ext cx="0" cy="365760"/>
            </a:xfrm>
            <a:prstGeom prst="line">
              <a:avLst/>
            </a:prstGeom>
            <a:grpFill/>
            <a:ln w="28575"/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>
              <a:off x="4613595" y="4530426"/>
              <a:ext cx="0" cy="365760"/>
            </a:xfrm>
            <a:prstGeom prst="line">
              <a:avLst/>
            </a:prstGeom>
            <a:grpFill/>
            <a:ln w="28575"/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>
              <a:off x="2133603" y="4530426"/>
              <a:ext cx="0" cy="274320"/>
            </a:xfrm>
            <a:prstGeom prst="line">
              <a:avLst/>
            </a:prstGeom>
            <a:grpFill/>
            <a:ln w="28575"/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>
              <a:off x="2673929" y="4530426"/>
              <a:ext cx="0" cy="274320"/>
            </a:xfrm>
            <a:prstGeom prst="line">
              <a:avLst/>
            </a:prstGeom>
            <a:grpFill/>
            <a:ln w="28575"/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>
              <a:off x="3221182" y="4530426"/>
              <a:ext cx="0" cy="274320"/>
            </a:xfrm>
            <a:prstGeom prst="line">
              <a:avLst/>
            </a:prstGeom>
            <a:grpFill/>
            <a:ln w="28575"/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>
              <a:off x="3789219" y="4530426"/>
              <a:ext cx="0" cy="274320"/>
            </a:xfrm>
            <a:prstGeom prst="line">
              <a:avLst/>
            </a:prstGeom>
            <a:grpFill/>
            <a:ln w="28575"/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>
              <a:off x="4329546" y="4530426"/>
              <a:ext cx="0" cy="274320"/>
            </a:xfrm>
            <a:prstGeom prst="line">
              <a:avLst/>
            </a:prstGeom>
            <a:grpFill/>
            <a:ln w="28575"/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>
              <a:off x="1607127" y="4530426"/>
              <a:ext cx="0" cy="182880"/>
            </a:xfrm>
            <a:prstGeom prst="line">
              <a:avLst/>
            </a:prstGeom>
            <a:grpFill/>
            <a:ln w="28575"/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/>
          </p:nvCxnSpPr>
          <p:spPr>
            <a:xfrm>
              <a:off x="1662542" y="4530426"/>
              <a:ext cx="0" cy="182880"/>
            </a:xfrm>
            <a:prstGeom prst="line">
              <a:avLst/>
            </a:prstGeom>
            <a:grpFill/>
            <a:ln w="28575"/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>
              <a:off x="1717957" y="4530426"/>
              <a:ext cx="0" cy="182880"/>
            </a:xfrm>
            <a:prstGeom prst="line">
              <a:avLst/>
            </a:prstGeom>
            <a:grpFill/>
            <a:ln w="28575"/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>
              <a:off x="1787227" y="4530426"/>
              <a:ext cx="0" cy="182880"/>
            </a:xfrm>
            <a:prstGeom prst="line">
              <a:avLst/>
            </a:prstGeom>
            <a:grpFill/>
            <a:ln w="28575"/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43" name="Straight Connector 42"/>
            <p:cNvCxnSpPr/>
            <p:nvPr/>
          </p:nvCxnSpPr>
          <p:spPr>
            <a:xfrm>
              <a:off x="1898077" y="4530426"/>
              <a:ext cx="0" cy="182880"/>
            </a:xfrm>
            <a:prstGeom prst="line">
              <a:avLst/>
            </a:prstGeom>
            <a:grpFill/>
            <a:ln w="28575"/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44" name="Straight Connector 43"/>
            <p:cNvCxnSpPr/>
            <p:nvPr/>
          </p:nvCxnSpPr>
          <p:spPr>
            <a:xfrm>
              <a:off x="1953492" y="4530426"/>
              <a:ext cx="0" cy="182880"/>
            </a:xfrm>
            <a:prstGeom prst="line">
              <a:avLst/>
            </a:prstGeom>
            <a:grpFill/>
            <a:ln w="28575"/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/>
            <p:nvPr/>
          </p:nvCxnSpPr>
          <p:spPr>
            <a:xfrm>
              <a:off x="2008907" y="4530426"/>
              <a:ext cx="0" cy="182880"/>
            </a:xfrm>
            <a:prstGeom prst="line">
              <a:avLst/>
            </a:prstGeom>
            <a:grpFill/>
            <a:ln w="28575"/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/>
            <p:nvPr/>
          </p:nvCxnSpPr>
          <p:spPr>
            <a:xfrm>
              <a:off x="2078177" y="4530426"/>
              <a:ext cx="0" cy="182880"/>
            </a:xfrm>
            <a:prstGeom prst="line">
              <a:avLst/>
            </a:prstGeom>
            <a:grpFill/>
            <a:ln w="28575"/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47" name="Straight Connector 46"/>
            <p:cNvCxnSpPr/>
            <p:nvPr/>
          </p:nvCxnSpPr>
          <p:spPr>
            <a:xfrm>
              <a:off x="2175175" y="4530426"/>
              <a:ext cx="0" cy="182880"/>
            </a:xfrm>
            <a:prstGeom prst="line">
              <a:avLst/>
            </a:prstGeom>
            <a:grpFill/>
            <a:ln w="28575"/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/>
            <p:nvPr/>
          </p:nvCxnSpPr>
          <p:spPr>
            <a:xfrm>
              <a:off x="2230590" y="4530426"/>
              <a:ext cx="0" cy="182880"/>
            </a:xfrm>
            <a:prstGeom prst="line">
              <a:avLst/>
            </a:prstGeom>
            <a:grpFill/>
            <a:ln w="28575"/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49" name="Straight Connector 48"/>
            <p:cNvCxnSpPr/>
            <p:nvPr/>
          </p:nvCxnSpPr>
          <p:spPr>
            <a:xfrm>
              <a:off x="2286005" y="4530426"/>
              <a:ext cx="0" cy="182880"/>
            </a:xfrm>
            <a:prstGeom prst="line">
              <a:avLst/>
            </a:prstGeom>
            <a:grpFill/>
            <a:ln w="28575"/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50" name="Straight Connector 49"/>
            <p:cNvCxnSpPr/>
            <p:nvPr/>
          </p:nvCxnSpPr>
          <p:spPr>
            <a:xfrm>
              <a:off x="2355275" y="4530426"/>
              <a:ext cx="0" cy="182880"/>
            </a:xfrm>
            <a:prstGeom prst="line">
              <a:avLst/>
            </a:prstGeom>
            <a:grpFill/>
            <a:ln w="28575"/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/>
            <p:nvPr/>
          </p:nvCxnSpPr>
          <p:spPr>
            <a:xfrm>
              <a:off x="2452270" y="4530426"/>
              <a:ext cx="0" cy="182880"/>
            </a:xfrm>
            <a:prstGeom prst="line">
              <a:avLst/>
            </a:prstGeom>
            <a:grpFill/>
            <a:ln w="28575"/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52" name="Straight Connector 51"/>
            <p:cNvCxnSpPr/>
            <p:nvPr/>
          </p:nvCxnSpPr>
          <p:spPr>
            <a:xfrm>
              <a:off x="2507685" y="4530426"/>
              <a:ext cx="0" cy="182880"/>
            </a:xfrm>
            <a:prstGeom prst="line">
              <a:avLst/>
            </a:prstGeom>
            <a:grpFill/>
            <a:ln w="28575"/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/>
            <p:nvPr/>
          </p:nvCxnSpPr>
          <p:spPr>
            <a:xfrm>
              <a:off x="2563100" y="4530426"/>
              <a:ext cx="0" cy="182880"/>
            </a:xfrm>
            <a:prstGeom prst="line">
              <a:avLst/>
            </a:prstGeom>
            <a:grpFill/>
            <a:ln w="28575"/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54" name="Straight Connector 53"/>
            <p:cNvCxnSpPr/>
            <p:nvPr/>
          </p:nvCxnSpPr>
          <p:spPr>
            <a:xfrm>
              <a:off x="2632370" y="4530426"/>
              <a:ext cx="0" cy="182880"/>
            </a:xfrm>
            <a:prstGeom prst="line">
              <a:avLst/>
            </a:prstGeom>
            <a:grpFill/>
            <a:ln w="28575"/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/>
            <p:nvPr/>
          </p:nvCxnSpPr>
          <p:spPr>
            <a:xfrm>
              <a:off x="2729378" y="4530426"/>
              <a:ext cx="0" cy="182880"/>
            </a:xfrm>
            <a:prstGeom prst="line">
              <a:avLst/>
            </a:prstGeom>
            <a:grpFill/>
            <a:ln w="28575"/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56" name="Straight Connector 55"/>
            <p:cNvCxnSpPr/>
            <p:nvPr/>
          </p:nvCxnSpPr>
          <p:spPr>
            <a:xfrm>
              <a:off x="2784793" y="4530426"/>
              <a:ext cx="0" cy="182880"/>
            </a:xfrm>
            <a:prstGeom prst="line">
              <a:avLst/>
            </a:prstGeom>
            <a:grpFill/>
            <a:ln w="28575"/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/>
            <p:nvPr/>
          </p:nvCxnSpPr>
          <p:spPr>
            <a:xfrm>
              <a:off x="2840208" y="4530426"/>
              <a:ext cx="0" cy="182880"/>
            </a:xfrm>
            <a:prstGeom prst="line">
              <a:avLst/>
            </a:prstGeom>
            <a:grpFill/>
            <a:ln w="28575"/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58" name="Straight Connector 57"/>
            <p:cNvCxnSpPr/>
            <p:nvPr/>
          </p:nvCxnSpPr>
          <p:spPr>
            <a:xfrm>
              <a:off x="2909478" y="4530426"/>
              <a:ext cx="0" cy="182880"/>
            </a:xfrm>
            <a:prstGeom prst="line">
              <a:avLst/>
            </a:prstGeom>
            <a:grpFill/>
            <a:ln w="28575"/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63" name="Straight Connector 62"/>
            <p:cNvCxnSpPr/>
            <p:nvPr/>
          </p:nvCxnSpPr>
          <p:spPr>
            <a:xfrm>
              <a:off x="2992614" y="4530426"/>
              <a:ext cx="0" cy="182880"/>
            </a:xfrm>
            <a:prstGeom prst="line">
              <a:avLst/>
            </a:prstGeom>
            <a:grpFill/>
            <a:ln w="28575"/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64" name="Straight Connector 63"/>
            <p:cNvCxnSpPr/>
            <p:nvPr/>
          </p:nvCxnSpPr>
          <p:spPr>
            <a:xfrm>
              <a:off x="3048029" y="4530426"/>
              <a:ext cx="0" cy="182880"/>
            </a:xfrm>
            <a:prstGeom prst="line">
              <a:avLst/>
            </a:prstGeom>
            <a:grpFill/>
            <a:ln w="28575"/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65" name="Straight Connector 64"/>
            <p:cNvCxnSpPr/>
            <p:nvPr/>
          </p:nvCxnSpPr>
          <p:spPr>
            <a:xfrm>
              <a:off x="3103444" y="4530426"/>
              <a:ext cx="0" cy="182880"/>
            </a:xfrm>
            <a:prstGeom prst="line">
              <a:avLst/>
            </a:prstGeom>
            <a:grpFill/>
            <a:ln w="28575"/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66" name="Straight Connector 65"/>
            <p:cNvCxnSpPr/>
            <p:nvPr/>
          </p:nvCxnSpPr>
          <p:spPr>
            <a:xfrm>
              <a:off x="3172714" y="4530426"/>
              <a:ext cx="0" cy="182880"/>
            </a:xfrm>
            <a:prstGeom prst="line">
              <a:avLst/>
            </a:prstGeom>
            <a:grpFill/>
            <a:ln w="28575"/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67" name="Straight Connector 66"/>
            <p:cNvCxnSpPr/>
            <p:nvPr/>
          </p:nvCxnSpPr>
          <p:spPr>
            <a:xfrm>
              <a:off x="3283564" y="4530426"/>
              <a:ext cx="0" cy="182880"/>
            </a:xfrm>
            <a:prstGeom prst="line">
              <a:avLst/>
            </a:prstGeom>
            <a:grpFill/>
            <a:ln w="28575"/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68" name="Straight Connector 67"/>
            <p:cNvCxnSpPr/>
            <p:nvPr/>
          </p:nvCxnSpPr>
          <p:spPr>
            <a:xfrm>
              <a:off x="3338979" y="4530426"/>
              <a:ext cx="0" cy="182880"/>
            </a:xfrm>
            <a:prstGeom prst="line">
              <a:avLst/>
            </a:prstGeom>
            <a:grpFill/>
            <a:ln w="28575"/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69" name="Straight Connector 68"/>
            <p:cNvCxnSpPr/>
            <p:nvPr/>
          </p:nvCxnSpPr>
          <p:spPr>
            <a:xfrm>
              <a:off x="3394394" y="4530426"/>
              <a:ext cx="0" cy="182880"/>
            </a:xfrm>
            <a:prstGeom prst="line">
              <a:avLst/>
            </a:prstGeom>
            <a:grpFill/>
            <a:ln w="28575"/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70" name="Straight Connector 69"/>
            <p:cNvCxnSpPr/>
            <p:nvPr/>
          </p:nvCxnSpPr>
          <p:spPr>
            <a:xfrm>
              <a:off x="3463664" y="4530426"/>
              <a:ext cx="0" cy="182880"/>
            </a:xfrm>
            <a:prstGeom prst="line">
              <a:avLst/>
            </a:prstGeom>
            <a:grpFill/>
            <a:ln w="28575"/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71" name="Straight Connector 70"/>
            <p:cNvCxnSpPr/>
            <p:nvPr/>
          </p:nvCxnSpPr>
          <p:spPr>
            <a:xfrm>
              <a:off x="3574514" y="4530426"/>
              <a:ext cx="0" cy="182880"/>
            </a:xfrm>
            <a:prstGeom prst="line">
              <a:avLst/>
            </a:prstGeom>
            <a:grpFill/>
            <a:ln w="28575"/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72" name="Straight Connector 71"/>
            <p:cNvCxnSpPr/>
            <p:nvPr/>
          </p:nvCxnSpPr>
          <p:spPr>
            <a:xfrm>
              <a:off x="3629929" y="4530426"/>
              <a:ext cx="0" cy="182880"/>
            </a:xfrm>
            <a:prstGeom prst="line">
              <a:avLst/>
            </a:prstGeom>
            <a:grpFill/>
            <a:ln w="28575"/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73" name="Straight Connector 72"/>
            <p:cNvCxnSpPr/>
            <p:nvPr/>
          </p:nvCxnSpPr>
          <p:spPr>
            <a:xfrm>
              <a:off x="3685344" y="4530426"/>
              <a:ext cx="0" cy="182880"/>
            </a:xfrm>
            <a:prstGeom prst="line">
              <a:avLst/>
            </a:prstGeom>
            <a:grpFill/>
            <a:ln w="28575"/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74" name="Straight Connector 73"/>
            <p:cNvCxnSpPr/>
            <p:nvPr/>
          </p:nvCxnSpPr>
          <p:spPr>
            <a:xfrm>
              <a:off x="3754614" y="4530426"/>
              <a:ext cx="0" cy="182880"/>
            </a:xfrm>
            <a:prstGeom prst="line">
              <a:avLst/>
            </a:prstGeom>
            <a:grpFill/>
            <a:ln w="28575"/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75" name="Straight Connector 74"/>
            <p:cNvCxnSpPr/>
            <p:nvPr/>
          </p:nvCxnSpPr>
          <p:spPr>
            <a:xfrm>
              <a:off x="3837754" y="4530426"/>
              <a:ext cx="0" cy="182880"/>
            </a:xfrm>
            <a:prstGeom prst="line">
              <a:avLst/>
            </a:prstGeom>
            <a:grpFill/>
            <a:ln w="28575"/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76" name="Straight Connector 75"/>
            <p:cNvCxnSpPr/>
            <p:nvPr/>
          </p:nvCxnSpPr>
          <p:spPr>
            <a:xfrm>
              <a:off x="3893169" y="4530426"/>
              <a:ext cx="0" cy="182880"/>
            </a:xfrm>
            <a:prstGeom prst="line">
              <a:avLst/>
            </a:prstGeom>
            <a:grpFill/>
            <a:ln w="28575"/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77" name="Straight Connector 76"/>
            <p:cNvCxnSpPr/>
            <p:nvPr/>
          </p:nvCxnSpPr>
          <p:spPr>
            <a:xfrm>
              <a:off x="3948584" y="4530426"/>
              <a:ext cx="0" cy="182880"/>
            </a:xfrm>
            <a:prstGeom prst="line">
              <a:avLst/>
            </a:prstGeom>
            <a:grpFill/>
            <a:ln w="28575"/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78" name="Straight Connector 77"/>
            <p:cNvCxnSpPr/>
            <p:nvPr/>
          </p:nvCxnSpPr>
          <p:spPr>
            <a:xfrm>
              <a:off x="4017854" y="4530426"/>
              <a:ext cx="0" cy="182880"/>
            </a:xfrm>
            <a:prstGeom prst="line">
              <a:avLst/>
            </a:prstGeom>
            <a:grpFill/>
            <a:ln w="28575"/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79" name="Straight Connector 78"/>
            <p:cNvCxnSpPr/>
            <p:nvPr/>
          </p:nvCxnSpPr>
          <p:spPr>
            <a:xfrm>
              <a:off x="4114849" y="4530426"/>
              <a:ext cx="0" cy="182880"/>
            </a:xfrm>
            <a:prstGeom prst="line">
              <a:avLst/>
            </a:prstGeom>
            <a:grpFill/>
            <a:ln w="28575"/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80" name="Straight Connector 79"/>
            <p:cNvCxnSpPr/>
            <p:nvPr/>
          </p:nvCxnSpPr>
          <p:spPr>
            <a:xfrm>
              <a:off x="4170264" y="4530426"/>
              <a:ext cx="0" cy="182880"/>
            </a:xfrm>
            <a:prstGeom prst="line">
              <a:avLst/>
            </a:prstGeom>
            <a:grpFill/>
            <a:ln w="28575"/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81" name="Straight Connector 80"/>
            <p:cNvCxnSpPr/>
            <p:nvPr/>
          </p:nvCxnSpPr>
          <p:spPr>
            <a:xfrm>
              <a:off x="4225679" y="4530426"/>
              <a:ext cx="0" cy="182880"/>
            </a:xfrm>
            <a:prstGeom prst="line">
              <a:avLst/>
            </a:prstGeom>
            <a:grpFill/>
            <a:ln w="28575"/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82" name="Straight Connector 81"/>
            <p:cNvCxnSpPr/>
            <p:nvPr/>
          </p:nvCxnSpPr>
          <p:spPr>
            <a:xfrm>
              <a:off x="4294949" y="4530426"/>
              <a:ext cx="0" cy="182880"/>
            </a:xfrm>
            <a:prstGeom prst="line">
              <a:avLst/>
            </a:prstGeom>
            <a:grpFill/>
            <a:ln w="28575"/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83" name="Straight Connector 82"/>
            <p:cNvCxnSpPr/>
            <p:nvPr/>
          </p:nvCxnSpPr>
          <p:spPr>
            <a:xfrm>
              <a:off x="4391944" y="4530426"/>
              <a:ext cx="0" cy="182880"/>
            </a:xfrm>
            <a:prstGeom prst="line">
              <a:avLst/>
            </a:prstGeom>
            <a:grpFill/>
            <a:ln w="28575"/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84" name="Straight Connector 83"/>
            <p:cNvCxnSpPr/>
            <p:nvPr/>
          </p:nvCxnSpPr>
          <p:spPr>
            <a:xfrm>
              <a:off x="4447359" y="4530426"/>
              <a:ext cx="0" cy="182880"/>
            </a:xfrm>
            <a:prstGeom prst="line">
              <a:avLst/>
            </a:prstGeom>
            <a:grpFill/>
            <a:ln w="28575"/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85" name="Straight Connector 84"/>
            <p:cNvCxnSpPr/>
            <p:nvPr/>
          </p:nvCxnSpPr>
          <p:spPr>
            <a:xfrm>
              <a:off x="4502774" y="4530426"/>
              <a:ext cx="0" cy="182880"/>
            </a:xfrm>
            <a:prstGeom prst="line">
              <a:avLst/>
            </a:prstGeom>
            <a:grpFill/>
            <a:ln w="28575"/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86" name="Straight Connector 85"/>
            <p:cNvCxnSpPr/>
            <p:nvPr/>
          </p:nvCxnSpPr>
          <p:spPr>
            <a:xfrm>
              <a:off x="4558189" y="4530426"/>
              <a:ext cx="0" cy="182880"/>
            </a:xfrm>
            <a:prstGeom prst="line">
              <a:avLst/>
            </a:prstGeom>
            <a:grpFill/>
            <a:ln w="28575"/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47" name="Straight Connector 146"/>
            <p:cNvCxnSpPr/>
            <p:nvPr/>
          </p:nvCxnSpPr>
          <p:spPr>
            <a:xfrm>
              <a:off x="1343887" y="4530426"/>
              <a:ext cx="0" cy="182880"/>
            </a:xfrm>
            <a:prstGeom prst="line">
              <a:avLst/>
            </a:prstGeom>
            <a:grpFill/>
            <a:ln w="28575"/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48" name="Straight Connector 147"/>
            <p:cNvCxnSpPr/>
            <p:nvPr/>
          </p:nvCxnSpPr>
          <p:spPr>
            <a:xfrm>
              <a:off x="1399302" y="4530426"/>
              <a:ext cx="0" cy="182880"/>
            </a:xfrm>
            <a:prstGeom prst="line">
              <a:avLst/>
            </a:prstGeom>
            <a:grpFill/>
            <a:ln w="28575"/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49" name="Straight Connector 148"/>
            <p:cNvCxnSpPr/>
            <p:nvPr/>
          </p:nvCxnSpPr>
          <p:spPr>
            <a:xfrm>
              <a:off x="1454717" y="4530426"/>
              <a:ext cx="0" cy="182880"/>
            </a:xfrm>
            <a:prstGeom prst="line">
              <a:avLst/>
            </a:prstGeom>
            <a:grpFill/>
            <a:ln w="28575"/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50" name="Straight Connector 149"/>
            <p:cNvCxnSpPr/>
            <p:nvPr/>
          </p:nvCxnSpPr>
          <p:spPr>
            <a:xfrm>
              <a:off x="1496277" y="4530426"/>
              <a:ext cx="0" cy="182880"/>
            </a:xfrm>
            <a:prstGeom prst="line">
              <a:avLst/>
            </a:prstGeom>
            <a:grpFill/>
            <a:ln w="28575"/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sp>
          <p:nvSpPr>
            <p:cNvPr id="151" name="TextBox 150"/>
            <p:cNvSpPr txBox="1"/>
            <p:nvPr/>
          </p:nvSpPr>
          <p:spPr>
            <a:xfrm>
              <a:off x="1149927" y="4844902"/>
              <a:ext cx="304790" cy="368541"/>
            </a:xfrm>
            <a:prstGeom prst="rect">
              <a:avLst/>
            </a:prstGeom>
            <a:grpFill/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txBody>
            <a:bodyPr wrap="square" rtlCol="0">
              <a:spAutoFit/>
            </a:bodyPr>
            <a:lstStyle/>
            <a:p>
              <a:r>
                <a:rPr lang="en-US" dirty="0"/>
                <a:t>0</a:t>
              </a:r>
            </a:p>
          </p:txBody>
        </p:sp>
        <p:sp>
          <p:nvSpPr>
            <p:cNvPr id="152" name="TextBox 151"/>
            <p:cNvSpPr txBox="1"/>
            <p:nvPr/>
          </p:nvSpPr>
          <p:spPr>
            <a:xfrm>
              <a:off x="1690267" y="4844902"/>
              <a:ext cx="304790" cy="368541"/>
            </a:xfrm>
            <a:prstGeom prst="rect">
              <a:avLst/>
            </a:prstGeom>
            <a:grpFill/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txBody>
            <a:bodyPr wrap="square" rtlCol="0">
              <a:spAutoFit/>
            </a:bodyPr>
            <a:lstStyle/>
            <a:p>
              <a:r>
                <a:rPr lang="en-US" dirty="0"/>
                <a:t>1</a:t>
              </a:r>
            </a:p>
          </p:txBody>
        </p:sp>
        <p:sp>
          <p:nvSpPr>
            <p:cNvPr id="153" name="TextBox 152"/>
            <p:cNvSpPr txBox="1"/>
            <p:nvPr/>
          </p:nvSpPr>
          <p:spPr>
            <a:xfrm>
              <a:off x="2230601" y="4844902"/>
              <a:ext cx="304790" cy="368541"/>
            </a:xfrm>
            <a:prstGeom prst="rect">
              <a:avLst/>
            </a:prstGeom>
            <a:grpFill/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txBody>
            <a:bodyPr wrap="square" rtlCol="0">
              <a:spAutoFit/>
            </a:bodyPr>
            <a:lstStyle/>
            <a:p>
              <a:r>
                <a:rPr lang="en-US" dirty="0"/>
                <a:t>2</a:t>
              </a:r>
            </a:p>
          </p:txBody>
        </p:sp>
        <p:sp>
          <p:nvSpPr>
            <p:cNvPr id="154" name="TextBox 153"/>
            <p:cNvSpPr txBox="1"/>
            <p:nvPr/>
          </p:nvSpPr>
          <p:spPr>
            <a:xfrm>
              <a:off x="2770920" y="4844902"/>
              <a:ext cx="304790" cy="368541"/>
            </a:xfrm>
            <a:prstGeom prst="rect">
              <a:avLst/>
            </a:prstGeom>
            <a:grpFill/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txBody>
            <a:bodyPr wrap="square" rtlCol="0">
              <a:spAutoFit/>
            </a:bodyPr>
            <a:lstStyle/>
            <a:p>
              <a:r>
                <a:rPr lang="en-US" dirty="0"/>
                <a:t>3</a:t>
              </a:r>
            </a:p>
          </p:txBody>
        </p:sp>
        <p:sp>
          <p:nvSpPr>
            <p:cNvPr id="155" name="TextBox 154"/>
            <p:cNvSpPr txBox="1"/>
            <p:nvPr/>
          </p:nvSpPr>
          <p:spPr>
            <a:xfrm>
              <a:off x="3380539" y="4844902"/>
              <a:ext cx="304790" cy="368541"/>
            </a:xfrm>
            <a:prstGeom prst="rect">
              <a:avLst/>
            </a:prstGeom>
            <a:grpFill/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txBody>
            <a:bodyPr wrap="square" rtlCol="0">
              <a:spAutoFit/>
            </a:bodyPr>
            <a:lstStyle/>
            <a:p>
              <a:r>
                <a:rPr lang="en-US" dirty="0"/>
                <a:t>4</a:t>
              </a:r>
            </a:p>
          </p:txBody>
        </p:sp>
        <p:sp>
          <p:nvSpPr>
            <p:cNvPr id="156" name="TextBox 155"/>
            <p:cNvSpPr txBox="1"/>
            <p:nvPr/>
          </p:nvSpPr>
          <p:spPr>
            <a:xfrm>
              <a:off x="3907034" y="4844902"/>
              <a:ext cx="304790" cy="368541"/>
            </a:xfrm>
            <a:prstGeom prst="rect">
              <a:avLst/>
            </a:prstGeom>
            <a:grpFill/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txBody>
            <a:bodyPr wrap="square" rtlCol="0">
              <a:spAutoFit/>
            </a:bodyPr>
            <a:lstStyle/>
            <a:p>
              <a:r>
                <a:rPr lang="en-US" dirty="0"/>
                <a:t>5</a:t>
              </a:r>
            </a:p>
          </p:txBody>
        </p:sp>
        <p:sp>
          <p:nvSpPr>
            <p:cNvPr id="157" name="TextBox 156"/>
            <p:cNvSpPr txBox="1"/>
            <p:nvPr/>
          </p:nvSpPr>
          <p:spPr>
            <a:xfrm>
              <a:off x="4461225" y="4844902"/>
              <a:ext cx="304790" cy="368541"/>
            </a:xfrm>
            <a:prstGeom prst="rect">
              <a:avLst/>
            </a:prstGeom>
            <a:grpFill/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txBody>
            <a:bodyPr wrap="square" rtlCol="0">
              <a:spAutoFit/>
            </a:bodyPr>
            <a:lstStyle/>
            <a:p>
              <a:r>
                <a:rPr lang="en-US" dirty="0"/>
                <a:t>6</a:t>
              </a:r>
            </a:p>
          </p:txBody>
        </p:sp>
      </p:grpSp>
      <p:cxnSp>
        <p:nvCxnSpPr>
          <p:cNvPr id="88" name="Straight Connector 87">
            <a:extLst>
              <a:ext uri="{FF2B5EF4-FFF2-40B4-BE49-F238E27FC236}">
                <a16:creationId xmlns:a16="http://schemas.microsoft.com/office/drawing/2014/main" xmlns="" id="{843466D7-30A4-47FA-9253-A942FFCC64CE}"/>
              </a:ext>
            </a:extLst>
          </p:cNvPr>
          <p:cNvCxnSpPr>
            <a:cxnSpLocks/>
          </p:cNvCxnSpPr>
          <p:nvPr/>
        </p:nvCxnSpPr>
        <p:spPr>
          <a:xfrm>
            <a:off x="801858" y="1126419"/>
            <a:ext cx="10607040" cy="0"/>
          </a:xfrm>
          <a:prstGeom prst="line">
            <a:avLst/>
          </a:prstGeom>
          <a:ln w="28575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TextBox 86">
            <a:extLst>
              <a:ext uri="{FF2B5EF4-FFF2-40B4-BE49-F238E27FC236}">
                <a16:creationId xmlns:a16="http://schemas.microsoft.com/office/drawing/2014/main" xmlns="" id="{9298309C-79FF-49B4-A5F4-AA4777EEDC91}"/>
              </a:ext>
            </a:extLst>
          </p:cNvPr>
          <p:cNvSpPr txBox="1"/>
          <p:nvPr/>
        </p:nvSpPr>
        <p:spPr>
          <a:xfrm>
            <a:off x="2790093" y="196946"/>
            <a:ext cx="6611814" cy="830997"/>
          </a:xfrm>
          <a:prstGeom prst="rect">
            <a:avLst/>
          </a:prstGeom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800" b="1" dirty="0" err="1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বৃত্তের</a:t>
            </a:r>
            <a:r>
              <a:rPr lang="en-US" sz="4800" b="1" dirty="0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বিভিন্ন</a:t>
            </a:r>
            <a:r>
              <a:rPr lang="en-US" sz="4800" b="1" dirty="0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অংশ</a:t>
            </a:r>
            <a:r>
              <a:rPr lang="en-US" sz="4800" b="1" dirty="0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চিহ</a:t>
            </a:r>
            <a:r>
              <a:rPr lang="as-IN" sz="4800" b="1" dirty="0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্</a:t>
            </a:r>
            <a:r>
              <a:rPr lang="en-US" sz="4800" b="1" dirty="0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ন</a:t>
            </a:r>
            <a:r>
              <a:rPr lang="as-IN" sz="4800" b="1" dirty="0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ি</a:t>
            </a:r>
            <a:r>
              <a:rPr lang="en-US" sz="4800" b="1" dirty="0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ত </a:t>
            </a:r>
            <a:r>
              <a:rPr lang="as-IN" sz="4800" b="1" dirty="0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</a:t>
            </a:r>
            <a:r>
              <a:rPr lang="en-US" sz="4800" b="1" dirty="0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র</a:t>
            </a:r>
            <a:r>
              <a:rPr lang="as-IN" sz="4800" b="1" dirty="0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ণ</a:t>
            </a:r>
            <a:endParaRPr lang="en-US" sz="4800" b="1" dirty="0">
              <a:ln w="12700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165" name="Group 164"/>
          <p:cNvGrpSpPr/>
          <p:nvPr/>
        </p:nvGrpSpPr>
        <p:grpSpPr>
          <a:xfrm>
            <a:off x="1628658" y="1883014"/>
            <a:ext cx="3374967" cy="3383280"/>
            <a:chOff x="1487978" y="1643859"/>
            <a:chExt cx="3374967" cy="3383280"/>
          </a:xfrm>
        </p:grpSpPr>
        <p:sp>
          <p:nvSpPr>
            <p:cNvPr id="161" name="Oval 160"/>
            <p:cNvSpPr/>
            <p:nvPr/>
          </p:nvSpPr>
          <p:spPr>
            <a:xfrm>
              <a:off x="1487978" y="1643859"/>
              <a:ext cx="3374967" cy="3383280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2" name="TextBox 161"/>
            <p:cNvSpPr txBox="1"/>
            <p:nvPr/>
          </p:nvSpPr>
          <p:spPr>
            <a:xfrm>
              <a:off x="2905279" y="2762944"/>
              <a:ext cx="540365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800" dirty="0"/>
                <a:t>.</a:t>
              </a:r>
            </a:p>
          </p:txBody>
        </p:sp>
      </p:grpSp>
      <p:pic>
        <p:nvPicPr>
          <p:cNvPr id="166" name="Picture 165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21050940">
            <a:off x="3134746" y="1730451"/>
            <a:ext cx="1374163" cy="1740606"/>
          </a:xfrm>
          <a:prstGeom prst="rect">
            <a:avLst/>
          </a:prstGeom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xmlns="" id="{7505D2E4-F057-4A67-934B-140E60781103}"/>
              </a:ext>
            </a:extLst>
          </p:cNvPr>
          <p:cNvCxnSpPr/>
          <p:nvPr/>
        </p:nvCxnSpPr>
        <p:spPr>
          <a:xfrm>
            <a:off x="3313394" y="3583747"/>
            <a:ext cx="1690231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Arrow Connector 88">
            <a:extLst>
              <a:ext uri="{FF2B5EF4-FFF2-40B4-BE49-F238E27FC236}">
                <a16:creationId xmlns:a16="http://schemas.microsoft.com/office/drawing/2014/main" xmlns="" id="{8BA07A93-B0BE-4C54-A119-38CDEF5C7376}"/>
              </a:ext>
            </a:extLst>
          </p:cNvPr>
          <p:cNvCxnSpPr>
            <a:cxnSpLocks/>
          </p:cNvCxnSpPr>
          <p:nvPr/>
        </p:nvCxnSpPr>
        <p:spPr>
          <a:xfrm flipV="1">
            <a:off x="4126879" y="1899139"/>
            <a:ext cx="4398143" cy="1670113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0" name="TextBox 89">
            <a:extLst>
              <a:ext uri="{FF2B5EF4-FFF2-40B4-BE49-F238E27FC236}">
                <a16:creationId xmlns:a16="http://schemas.microsoft.com/office/drawing/2014/main" xmlns="" id="{2EC6BC69-B5DE-48FD-A376-975B5A2D74C3}"/>
              </a:ext>
            </a:extLst>
          </p:cNvPr>
          <p:cNvSpPr txBox="1"/>
          <p:nvPr/>
        </p:nvSpPr>
        <p:spPr>
          <a:xfrm>
            <a:off x="8539540" y="1533379"/>
            <a:ext cx="1504788" cy="707886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0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ব্যাসার্</a:t>
            </a:r>
            <a:r>
              <a:rPr lang="as-IN" sz="4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ধ</a:t>
            </a:r>
            <a:r>
              <a:rPr lang="en-US" sz="4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xmlns="" id="{9D278F20-755A-4C9A-BB77-467BA998A4E8}"/>
              </a:ext>
            </a:extLst>
          </p:cNvPr>
          <p:cNvSpPr txBox="1"/>
          <p:nvPr/>
        </p:nvSpPr>
        <p:spPr>
          <a:xfrm>
            <a:off x="8145189" y="2466632"/>
            <a:ext cx="2447778" cy="707886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0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ব্যাসার্</a:t>
            </a:r>
            <a:r>
              <a:rPr lang="as-IN" sz="4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ধ</a:t>
            </a:r>
            <a:r>
              <a:rPr lang="en-US" sz="4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4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en-US" sz="4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ী?</a:t>
            </a: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xmlns="" id="{08B907EC-A532-455D-BBB7-9AAEF0043EBE}"/>
              </a:ext>
            </a:extLst>
          </p:cNvPr>
          <p:cNvSpPr txBox="1"/>
          <p:nvPr/>
        </p:nvSpPr>
        <p:spPr>
          <a:xfrm>
            <a:off x="7354519" y="3742892"/>
            <a:ext cx="4026242" cy="1323439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000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বৃত্তের</a:t>
            </a:r>
            <a:r>
              <a:rPr lang="en-US" sz="40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কেন্দ্র</a:t>
            </a:r>
            <a:r>
              <a:rPr lang="en-US" sz="40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থেকে</a:t>
            </a:r>
            <a:r>
              <a:rPr lang="en-US" sz="40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পরিধি</a:t>
            </a:r>
            <a:r>
              <a:rPr lang="en-US" sz="40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40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</a:t>
            </a:r>
            <a:r>
              <a:rPr lang="bn-IN" sz="40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র্যন্ত দূরত্ব হলো </a:t>
            </a:r>
            <a:r>
              <a:rPr lang="en-US" sz="4000" dirty="0" err="1">
                <a:ln w="0"/>
                <a:solidFill>
                  <a:schemeClr val="accent2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ব্যাসার্</a:t>
            </a:r>
            <a:r>
              <a:rPr lang="as-IN" sz="4000" dirty="0">
                <a:ln w="0"/>
                <a:solidFill>
                  <a:schemeClr val="accent2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ধ</a:t>
            </a:r>
            <a:r>
              <a:rPr lang="bn-IN" sz="40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40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654340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375E-6 1.11111E-6 L 0.00351 -0.34607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9" y="-17315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3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3.33333E-6 L 0.14128 0.00023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057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2" presetClass="exit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2" presetClass="emph" presetSubtype="0" repeatCount="indefinite" fill="hold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120000">
                                      <p:cBhvr>
                                        <p:cTn id="3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0" grpId="0" animBg="1"/>
      <p:bldP spid="91" grpId="0" animBg="1"/>
      <p:bldP spid="9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446446A4-A9DC-4860-AE96-F167FD576165}"/>
              </a:ext>
            </a:extLst>
          </p:cNvPr>
          <p:cNvSpPr/>
          <p:nvPr/>
        </p:nvSpPr>
        <p:spPr>
          <a:xfrm>
            <a:off x="764135" y="1925784"/>
            <a:ext cx="5112327" cy="4648234"/>
          </a:xfrm>
          <a:prstGeom prst="rect">
            <a:avLst/>
          </a:prstGeom>
          <a:solidFill>
            <a:schemeClr val="bg2">
              <a:lumMod val="75000"/>
            </a:schemeClr>
          </a:solidFill>
          <a:ln w="381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xmlns="" id="{2C9DCA3A-A275-4D06-B15D-7C36894C1E77}"/>
              </a:ext>
            </a:extLst>
          </p:cNvPr>
          <p:cNvCxnSpPr>
            <a:cxnSpLocks/>
          </p:cNvCxnSpPr>
          <p:nvPr/>
        </p:nvCxnSpPr>
        <p:spPr>
          <a:xfrm>
            <a:off x="801858" y="1126419"/>
            <a:ext cx="10607040" cy="0"/>
          </a:xfrm>
          <a:prstGeom prst="line">
            <a:avLst/>
          </a:prstGeom>
          <a:ln w="28575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653BC781-71BC-45F2-B066-733E13BCCB15}"/>
              </a:ext>
            </a:extLst>
          </p:cNvPr>
          <p:cNvSpPr txBox="1"/>
          <p:nvPr/>
        </p:nvSpPr>
        <p:spPr>
          <a:xfrm>
            <a:off x="2790093" y="196946"/>
            <a:ext cx="6611814" cy="830997"/>
          </a:xfrm>
          <a:prstGeom prst="rect">
            <a:avLst/>
          </a:prstGeom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800" b="1" dirty="0" err="1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এক</a:t>
            </a:r>
            <a:r>
              <a:rPr lang="en-US" sz="4800" b="1" dirty="0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নজরে</a:t>
            </a:r>
            <a:r>
              <a:rPr lang="en-US" sz="4800" b="1" dirty="0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বৃ</a:t>
            </a:r>
            <a:r>
              <a:rPr lang="as-IN" sz="4800" b="1" dirty="0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ত</a:t>
            </a:r>
            <a:r>
              <a:rPr lang="en-US" sz="4800" b="1" dirty="0" err="1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্তের</a:t>
            </a:r>
            <a:r>
              <a:rPr lang="en-US" sz="4800" b="1" dirty="0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বিভিন্ন</a:t>
            </a:r>
            <a:r>
              <a:rPr lang="en-US" sz="4800" b="1" dirty="0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অংশ</a:t>
            </a:r>
            <a:r>
              <a:rPr lang="en-US" sz="4800" b="1" dirty="0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xmlns="" id="{5683FF96-D5E6-4609-A51B-8442C3790451}"/>
              </a:ext>
            </a:extLst>
          </p:cNvPr>
          <p:cNvGrpSpPr/>
          <p:nvPr/>
        </p:nvGrpSpPr>
        <p:grpSpPr>
          <a:xfrm>
            <a:off x="1628658" y="2586397"/>
            <a:ext cx="3374967" cy="3383280"/>
            <a:chOff x="1487978" y="1643859"/>
            <a:chExt cx="3374967" cy="3383280"/>
          </a:xfrm>
        </p:grpSpPr>
        <p:sp>
          <p:nvSpPr>
            <p:cNvPr id="6" name="Oval 5">
              <a:extLst>
                <a:ext uri="{FF2B5EF4-FFF2-40B4-BE49-F238E27FC236}">
                  <a16:creationId xmlns:a16="http://schemas.microsoft.com/office/drawing/2014/main" xmlns="" id="{EE8E8561-BC62-4338-97DF-695C427DB169}"/>
                </a:ext>
              </a:extLst>
            </p:cNvPr>
            <p:cNvSpPr/>
            <p:nvPr/>
          </p:nvSpPr>
          <p:spPr>
            <a:xfrm>
              <a:off x="1487978" y="1643859"/>
              <a:ext cx="3374967" cy="3383280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xmlns="" id="{C23D9534-EB3F-4B47-8E26-A29BC70D6A8E}"/>
                </a:ext>
              </a:extLst>
            </p:cNvPr>
            <p:cNvSpPr txBox="1"/>
            <p:nvPr/>
          </p:nvSpPr>
          <p:spPr>
            <a:xfrm>
              <a:off x="2905279" y="2762944"/>
              <a:ext cx="540365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800" dirty="0"/>
                <a:t>.</a:t>
              </a:r>
            </a:p>
          </p:txBody>
        </p:sp>
      </p:grpSp>
      <p:sp>
        <p:nvSpPr>
          <p:cNvPr id="8" name="বৃত্তচাপ">
            <a:extLst>
              <a:ext uri="{FF2B5EF4-FFF2-40B4-BE49-F238E27FC236}">
                <a16:creationId xmlns:a16="http://schemas.microsoft.com/office/drawing/2014/main" xmlns="" id="{8F6CE28F-193C-470F-BF7E-17F7DE0F2616}"/>
              </a:ext>
            </a:extLst>
          </p:cNvPr>
          <p:cNvSpPr txBox="1"/>
          <p:nvPr/>
        </p:nvSpPr>
        <p:spPr>
          <a:xfrm>
            <a:off x="8708356" y="2532181"/>
            <a:ext cx="1854986" cy="707886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0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বৃত্তচাপ</a:t>
            </a:r>
            <a:endParaRPr lang="en-US" sz="40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জ্যা">
            <a:extLst>
              <a:ext uri="{FF2B5EF4-FFF2-40B4-BE49-F238E27FC236}">
                <a16:creationId xmlns:a16="http://schemas.microsoft.com/office/drawing/2014/main" xmlns="" id="{2CA2AFF7-BC0D-4A42-A6E7-947D815EDB76}"/>
              </a:ext>
            </a:extLst>
          </p:cNvPr>
          <p:cNvSpPr txBox="1"/>
          <p:nvPr/>
        </p:nvSpPr>
        <p:spPr>
          <a:xfrm>
            <a:off x="8708356" y="3368227"/>
            <a:ext cx="1854986" cy="707886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জ</a:t>
            </a:r>
            <a:r>
              <a:rPr lang="as-IN" sz="4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en-US" sz="4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য</a:t>
            </a:r>
            <a:r>
              <a:rPr lang="as-IN" sz="4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endParaRPr lang="en-US" sz="40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ব্যাস">
            <a:extLst>
              <a:ext uri="{FF2B5EF4-FFF2-40B4-BE49-F238E27FC236}">
                <a16:creationId xmlns:a16="http://schemas.microsoft.com/office/drawing/2014/main" xmlns="" id="{E1B5CAFF-2478-44C8-B085-53F3A0B6028B}"/>
              </a:ext>
            </a:extLst>
          </p:cNvPr>
          <p:cNvSpPr txBox="1"/>
          <p:nvPr/>
        </p:nvSpPr>
        <p:spPr>
          <a:xfrm>
            <a:off x="8713045" y="4204273"/>
            <a:ext cx="1854986" cy="707886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0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ব্যাস</a:t>
            </a:r>
            <a:endParaRPr lang="en-US" sz="40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ব্যাসাধ">
            <a:extLst>
              <a:ext uri="{FF2B5EF4-FFF2-40B4-BE49-F238E27FC236}">
                <a16:creationId xmlns:a16="http://schemas.microsoft.com/office/drawing/2014/main" xmlns="" id="{21B0B011-CBE9-4D22-AF70-195407F200CA}"/>
              </a:ext>
            </a:extLst>
          </p:cNvPr>
          <p:cNvSpPr txBox="1"/>
          <p:nvPr/>
        </p:nvSpPr>
        <p:spPr>
          <a:xfrm>
            <a:off x="8708356" y="5040319"/>
            <a:ext cx="1854986" cy="707886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0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ব্যাসার্</a:t>
            </a:r>
            <a:r>
              <a:rPr lang="as-IN" sz="4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ধ</a:t>
            </a:r>
            <a:r>
              <a:rPr lang="en-US" sz="4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9882BE2A-CB98-4571-9F02-17F6DA622110}"/>
              </a:ext>
            </a:extLst>
          </p:cNvPr>
          <p:cNvSpPr txBox="1"/>
          <p:nvPr/>
        </p:nvSpPr>
        <p:spPr>
          <a:xfrm>
            <a:off x="1871004" y="1187581"/>
            <a:ext cx="8449993" cy="584775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200" b="1" dirty="0" err="1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বৃত্ত</a:t>
            </a:r>
            <a:r>
              <a:rPr lang="en-US" sz="3200" b="1" dirty="0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অংশগুল</a:t>
            </a:r>
            <a:r>
              <a:rPr lang="as-IN" sz="3200" b="1" dirty="0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ো</a:t>
            </a:r>
            <a:r>
              <a:rPr lang="en-US" sz="3200" b="1" dirty="0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as-IN" sz="3200" b="1" dirty="0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</a:t>
            </a:r>
            <a:r>
              <a:rPr lang="en-US" sz="3200" b="1" dirty="0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ন</a:t>
            </a:r>
            <a:r>
              <a:rPr lang="as-IN" sz="3200" b="1" dirty="0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া</a:t>
            </a:r>
            <a:r>
              <a:rPr lang="en-US" sz="3200" b="1" dirty="0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</a:t>
            </a:r>
            <a:r>
              <a:rPr lang="as-IN" sz="3200" b="1" dirty="0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্</a:t>
            </a:r>
            <a:r>
              <a:rPr lang="en-US" sz="3200" b="1" dirty="0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ত </a:t>
            </a:r>
            <a:r>
              <a:rPr lang="as-IN" sz="3200" b="1" dirty="0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</a:t>
            </a:r>
            <a:r>
              <a:rPr lang="en-US" sz="3200" b="1" dirty="0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র</a:t>
            </a:r>
            <a:r>
              <a:rPr lang="as-IN" sz="3200" b="1" dirty="0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ত</a:t>
            </a:r>
            <a:r>
              <a:rPr lang="en-US" sz="3200" b="1" dirty="0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ে </a:t>
            </a:r>
            <a:r>
              <a:rPr lang="as-IN" sz="3200" b="1" dirty="0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ড</a:t>
            </a:r>
            <a:r>
              <a:rPr lang="en-US" sz="3200" b="1" dirty="0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া</a:t>
            </a:r>
            <a:r>
              <a:rPr lang="as-IN" sz="3200" b="1" dirty="0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ন</a:t>
            </a:r>
            <a:r>
              <a:rPr lang="en-US" sz="3200" b="1" dirty="0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</a:t>
            </a:r>
            <a:r>
              <a:rPr lang="as-IN" sz="3200" b="1" dirty="0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া</a:t>
            </a:r>
            <a:r>
              <a:rPr lang="en-US" sz="3200" b="1" dirty="0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শ</a:t>
            </a:r>
            <a:r>
              <a:rPr lang="as-IN" sz="3200" b="1" dirty="0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ে</a:t>
            </a:r>
            <a:r>
              <a:rPr lang="en-US" sz="3200" b="1" dirty="0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র </a:t>
            </a:r>
            <a:r>
              <a:rPr lang="as-IN" sz="3200" b="1" dirty="0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ন</a:t>
            </a:r>
            <a:r>
              <a:rPr lang="en-US" sz="3200" b="1" dirty="0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া</a:t>
            </a:r>
            <a:r>
              <a:rPr lang="as-IN" sz="3200" b="1" dirty="0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</a:t>
            </a:r>
            <a:r>
              <a:rPr lang="en-US" sz="3200" b="1" dirty="0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ে </a:t>
            </a:r>
            <a:r>
              <a:rPr lang="as-IN" sz="3200" b="1" dirty="0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</a:t>
            </a:r>
            <a:r>
              <a:rPr lang="en-US" sz="3200" b="1" dirty="0" err="1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াউস</a:t>
            </a:r>
            <a:r>
              <a:rPr lang="en-US" sz="3200" b="1" dirty="0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দ্বারা</a:t>
            </a:r>
            <a:r>
              <a:rPr lang="en-US" sz="3200" b="1" dirty="0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as-IN" sz="3200" b="1" dirty="0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</a:t>
            </a:r>
            <a:r>
              <a:rPr lang="en-US" sz="3200" b="1" dirty="0" err="1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্লিক</a:t>
            </a:r>
            <a:r>
              <a:rPr lang="en-US" sz="3200" b="1" dirty="0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কর</a:t>
            </a:r>
            <a:endParaRPr lang="en-US" sz="3200" b="1" dirty="0">
              <a:ln w="12700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xmlns="" id="{98A2F1C1-F1D9-46C9-A1FC-6D0850F7A93F}"/>
              </a:ext>
            </a:extLst>
          </p:cNvPr>
          <p:cNvCxnSpPr>
            <a:cxnSpLocks/>
          </p:cNvCxnSpPr>
          <p:nvPr/>
        </p:nvCxnSpPr>
        <p:spPr>
          <a:xfrm>
            <a:off x="1614590" y="4292105"/>
            <a:ext cx="3374967" cy="2667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xmlns="" id="{9A58D28A-D4B1-497F-A5CB-7BB8E0DB1684}"/>
              </a:ext>
            </a:extLst>
          </p:cNvPr>
          <p:cNvCxnSpPr>
            <a:cxnSpLocks/>
          </p:cNvCxnSpPr>
          <p:nvPr/>
        </p:nvCxnSpPr>
        <p:spPr>
          <a:xfrm flipV="1">
            <a:off x="3319976" y="3081867"/>
            <a:ext cx="1203465" cy="121023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xmlns="" id="{E09C9D1C-64A2-4A1D-8E0D-A571C4699038}"/>
              </a:ext>
            </a:extLst>
          </p:cNvPr>
          <p:cNvCxnSpPr>
            <a:cxnSpLocks/>
          </p:cNvCxnSpPr>
          <p:nvPr/>
        </p:nvCxnSpPr>
        <p:spPr>
          <a:xfrm flipV="1">
            <a:off x="4065563" y="2686929"/>
            <a:ext cx="126609" cy="25322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xmlns="" id="{4A5DC282-4A26-4F81-BE74-F8E761FE766A}"/>
              </a:ext>
            </a:extLst>
          </p:cNvPr>
          <p:cNvCxnSpPr>
            <a:cxnSpLocks/>
          </p:cNvCxnSpPr>
          <p:nvPr/>
        </p:nvCxnSpPr>
        <p:spPr>
          <a:xfrm>
            <a:off x="4839286" y="4132385"/>
            <a:ext cx="309489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xmlns="" id="{D4696C5C-2B26-4C8D-81D5-D977F03220D7}"/>
              </a:ext>
            </a:extLst>
          </p:cNvPr>
          <p:cNvCxnSpPr>
            <a:stCxn id="6" idx="4"/>
          </p:cNvCxnSpPr>
          <p:nvPr/>
        </p:nvCxnSpPr>
        <p:spPr>
          <a:xfrm flipV="1">
            <a:off x="3316142" y="4536479"/>
            <a:ext cx="1673415" cy="143319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3918651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prism isContent="1"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xmlns="" id="{457132E3-65BD-4F50-8BD1-B0B7DBD011BF}"/>
              </a:ext>
            </a:extLst>
          </p:cNvPr>
          <p:cNvCxnSpPr>
            <a:cxnSpLocks/>
          </p:cNvCxnSpPr>
          <p:nvPr/>
        </p:nvCxnSpPr>
        <p:spPr>
          <a:xfrm>
            <a:off x="801858" y="1126419"/>
            <a:ext cx="10607040" cy="0"/>
          </a:xfrm>
          <a:prstGeom prst="line">
            <a:avLst/>
          </a:prstGeom>
          <a:ln w="28575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04A64749-9475-49C3-AFB1-1036A16B6F54}"/>
              </a:ext>
            </a:extLst>
          </p:cNvPr>
          <p:cNvSpPr txBox="1"/>
          <p:nvPr/>
        </p:nvSpPr>
        <p:spPr>
          <a:xfrm>
            <a:off x="3464517" y="196946"/>
            <a:ext cx="5271519" cy="830997"/>
          </a:xfrm>
          <a:prstGeom prst="rect">
            <a:avLst/>
          </a:prstGeom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800" b="1" dirty="0" err="1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দলীয়</a:t>
            </a:r>
            <a:r>
              <a:rPr lang="en-US" sz="4800" b="1" dirty="0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কাজ</a:t>
            </a:r>
            <a:endParaRPr lang="en-US" sz="4800" b="1" dirty="0">
              <a:ln w="12700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B70DEB2F-1980-4F9D-8128-8D16FA94952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20605807">
            <a:off x="1770424" y="2030710"/>
            <a:ext cx="1944156" cy="246259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161B2427-C8C9-4456-AF76-EA95463C2F2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616929" y="2383156"/>
            <a:ext cx="966197" cy="1715142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xmlns="" id="{EDE90678-860E-4C08-A1E8-ABE4A4251EBA}"/>
              </a:ext>
            </a:extLst>
          </p:cNvPr>
          <p:cNvGrpSpPr/>
          <p:nvPr/>
        </p:nvGrpSpPr>
        <p:grpSpPr>
          <a:xfrm rot="16200000">
            <a:off x="-388277" y="3255105"/>
            <a:ext cx="3284753" cy="713508"/>
            <a:chOff x="5393782" y="1539082"/>
            <a:chExt cx="3532909" cy="886691"/>
          </a:xfrm>
          <a:solidFill>
            <a:schemeClr val="accent2">
              <a:lumMod val="60000"/>
              <a:lumOff val="40000"/>
            </a:schemeClr>
          </a:solidFill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xmlns="" id="{606C4740-3797-4E7F-8EE0-BD6E34137201}"/>
                </a:ext>
              </a:extLst>
            </p:cNvPr>
            <p:cNvSpPr/>
            <p:nvPr/>
          </p:nvSpPr>
          <p:spPr>
            <a:xfrm>
              <a:off x="5393782" y="1539082"/>
              <a:ext cx="3532909" cy="886691"/>
            </a:xfrm>
            <a:prstGeom prst="rect">
              <a:avLst/>
            </a:prstGeom>
            <a:grpFill/>
            <a:ln>
              <a:solidFill>
                <a:schemeClr val="accent2">
                  <a:lumMod val="50000"/>
                </a:schemeClr>
              </a:solidFill>
            </a:ln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xmlns="" id="{D05356B2-EFA7-429F-94F5-754FB03DD6E6}"/>
                </a:ext>
              </a:extLst>
            </p:cNvPr>
            <p:cNvSpPr/>
            <p:nvPr/>
          </p:nvSpPr>
          <p:spPr>
            <a:xfrm>
              <a:off x="8751568" y="1911930"/>
              <a:ext cx="143055" cy="140996"/>
            </a:xfrm>
            <a:prstGeom prst="ellipse">
              <a:avLst/>
            </a:prstGeom>
            <a:grpFill/>
            <a:ln>
              <a:solidFill>
                <a:schemeClr val="accent2">
                  <a:lumMod val="50000"/>
                </a:schemeClr>
              </a:solidFill>
            </a:ln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c</a:t>
              </a:r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xmlns="" id="{03BDE5B3-C27C-4598-9CC5-095183416DD4}"/>
                </a:ext>
              </a:extLst>
            </p:cNvPr>
            <p:cNvSpPr/>
            <p:nvPr/>
          </p:nvSpPr>
          <p:spPr>
            <a:xfrm>
              <a:off x="5472548" y="1896847"/>
              <a:ext cx="143055" cy="140996"/>
            </a:xfrm>
            <a:prstGeom prst="ellipse">
              <a:avLst/>
            </a:prstGeom>
            <a:grpFill/>
            <a:ln>
              <a:solidFill>
                <a:schemeClr val="accent2">
                  <a:lumMod val="50000"/>
                </a:schemeClr>
              </a:solidFill>
            </a:ln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c</a:t>
              </a:r>
            </a:p>
          </p:txBody>
        </p:sp>
      </p:grpSp>
      <p:sp>
        <p:nvSpPr>
          <p:cNvPr id="10" name="Scroll: Vertical 9">
            <a:extLst>
              <a:ext uri="{FF2B5EF4-FFF2-40B4-BE49-F238E27FC236}">
                <a16:creationId xmlns:a16="http://schemas.microsoft.com/office/drawing/2014/main" xmlns="" id="{722FE514-3290-4940-A2ED-1815128F1102}"/>
              </a:ext>
            </a:extLst>
          </p:cNvPr>
          <p:cNvSpPr/>
          <p:nvPr/>
        </p:nvSpPr>
        <p:spPr>
          <a:xfrm>
            <a:off x="7174523" y="1702194"/>
            <a:ext cx="4009292" cy="4346910"/>
          </a:xfrm>
          <a:prstGeom prst="verticalScroll">
            <a:avLst/>
          </a:prstGeom>
          <a:solidFill>
            <a:schemeClr val="bg2">
              <a:lumMod val="9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5C68B84B-6FE2-4E96-92A6-E25BDC66E284}"/>
              </a:ext>
            </a:extLst>
          </p:cNvPr>
          <p:cNvSpPr txBox="1"/>
          <p:nvPr/>
        </p:nvSpPr>
        <p:spPr>
          <a:xfrm>
            <a:off x="7888032" y="2152356"/>
            <a:ext cx="2693115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উ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প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ণ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গুল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ো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ব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য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ব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হ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করে বৃত্ত অংকন কর এবং বৃত্তের পরিধি, জ্যা, ব্যাস ও ব্যাসার্ধ অংকন করে চিহ্নিত কর।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xmlns="" id="{4EFB36C2-41B3-4668-BC3C-1B8CE1DAFB8D}"/>
              </a:ext>
            </a:extLst>
          </p:cNvPr>
          <p:cNvGrpSpPr/>
          <p:nvPr/>
        </p:nvGrpSpPr>
        <p:grpSpPr>
          <a:xfrm>
            <a:off x="2660953" y="4738669"/>
            <a:ext cx="4031673" cy="706582"/>
            <a:chOff x="1149927" y="4530426"/>
            <a:chExt cx="4031673" cy="886691"/>
          </a:xfrm>
          <a:solidFill>
            <a:schemeClr val="accent2">
              <a:lumMod val="60000"/>
              <a:lumOff val="40000"/>
            </a:schemeClr>
          </a:solidFill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xmlns="" id="{79FBBC44-95A0-41FC-83B8-D324E4EBB26A}"/>
                </a:ext>
              </a:extLst>
            </p:cNvPr>
            <p:cNvSpPr/>
            <p:nvPr/>
          </p:nvSpPr>
          <p:spPr>
            <a:xfrm>
              <a:off x="1149927" y="4530426"/>
              <a:ext cx="4031673" cy="886691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xmlns="" id="{B69A78A8-2B0B-425B-9ACE-F25A2A35233E}"/>
                </a:ext>
              </a:extLst>
            </p:cNvPr>
            <p:cNvCxnSpPr/>
            <p:nvPr/>
          </p:nvCxnSpPr>
          <p:spPr>
            <a:xfrm>
              <a:off x="1302327" y="4530426"/>
              <a:ext cx="0" cy="365760"/>
            </a:xfrm>
            <a:prstGeom prst="line">
              <a:avLst/>
            </a:prstGeom>
            <a:grpFill/>
            <a:ln w="28575"/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xmlns="" id="{0C4CF40C-784C-4D10-8258-B8D104147CFE}"/>
                </a:ext>
              </a:extLst>
            </p:cNvPr>
            <p:cNvCxnSpPr/>
            <p:nvPr/>
          </p:nvCxnSpPr>
          <p:spPr>
            <a:xfrm flipH="1">
              <a:off x="1551710" y="4530426"/>
              <a:ext cx="0" cy="318665"/>
            </a:xfrm>
            <a:prstGeom prst="line">
              <a:avLst/>
            </a:prstGeom>
            <a:grpFill/>
            <a:ln w="28575"/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xmlns="" id="{013E7FF6-C8C5-4E9B-8FED-BD8850111901}"/>
                </a:ext>
              </a:extLst>
            </p:cNvPr>
            <p:cNvCxnSpPr/>
            <p:nvPr/>
          </p:nvCxnSpPr>
          <p:spPr>
            <a:xfrm>
              <a:off x="1842662" y="4530426"/>
              <a:ext cx="0" cy="365760"/>
            </a:xfrm>
            <a:prstGeom prst="line">
              <a:avLst/>
            </a:prstGeom>
            <a:grpFill/>
            <a:ln w="28575"/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xmlns="" id="{73589F2F-BFFF-40F8-A14B-FFB0B3E33A67}"/>
                </a:ext>
              </a:extLst>
            </p:cNvPr>
            <p:cNvCxnSpPr/>
            <p:nvPr/>
          </p:nvCxnSpPr>
          <p:spPr>
            <a:xfrm>
              <a:off x="2396836" y="4530426"/>
              <a:ext cx="0" cy="365760"/>
            </a:xfrm>
            <a:prstGeom prst="line">
              <a:avLst/>
            </a:prstGeom>
            <a:grpFill/>
            <a:ln w="28575"/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xmlns="" id="{5BDB0371-BB04-44A5-B3B8-D58A952128E3}"/>
                </a:ext>
              </a:extLst>
            </p:cNvPr>
            <p:cNvCxnSpPr/>
            <p:nvPr/>
          </p:nvCxnSpPr>
          <p:spPr>
            <a:xfrm>
              <a:off x="2951026" y="4530426"/>
              <a:ext cx="0" cy="365760"/>
            </a:xfrm>
            <a:prstGeom prst="line">
              <a:avLst/>
            </a:prstGeom>
            <a:grpFill/>
            <a:ln w="28575"/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xmlns="" id="{67E676DD-78EF-4D9C-BFB7-7A7B39A5FBE2}"/>
                </a:ext>
              </a:extLst>
            </p:cNvPr>
            <p:cNvCxnSpPr/>
            <p:nvPr/>
          </p:nvCxnSpPr>
          <p:spPr>
            <a:xfrm>
              <a:off x="3505209" y="4530426"/>
              <a:ext cx="0" cy="365760"/>
            </a:xfrm>
            <a:prstGeom prst="line">
              <a:avLst/>
            </a:prstGeom>
            <a:grpFill/>
            <a:ln w="28575"/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xmlns="" id="{FCFEE789-7CDF-4230-A67F-CD03E57221F4}"/>
                </a:ext>
              </a:extLst>
            </p:cNvPr>
            <p:cNvCxnSpPr/>
            <p:nvPr/>
          </p:nvCxnSpPr>
          <p:spPr>
            <a:xfrm>
              <a:off x="4059401" y="4530426"/>
              <a:ext cx="0" cy="365760"/>
            </a:xfrm>
            <a:prstGeom prst="line">
              <a:avLst/>
            </a:prstGeom>
            <a:grpFill/>
            <a:ln w="28575"/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xmlns="" id="{98023267-BCA8-49DD-BDCD-0ACA4A56B5A1}"/>
                </a:ext>
              </a:extLst>
            </p:cNvPr>
            <p:cNvCxnSpPr/>
            <p:nvPr/>
          </p:nvCxnSpPr>
          <p:spPr>
            <a:xfrm>
              <a:off x="4613595" y="4530426"/>
              <a:ext cx="0" cy="365760"/>
            </a:xfrm>
            <a:prstGeom prst="line">
              <a:avLst/>
            </a:prstGeom>
            <a:grpFill/>
            <a:ln w="28575"/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xmlns="" id="{53996920-FE7A-4E59-84E8-939D1A041EE9}"/>
                </a:ext>
              </a:extLst>
            </p:cNvPr>
            <p:cNvCxnSpPr/>
            <p:nvPr/>
          </p:nvCxnSpPr>
          <p:spPr>
            <a:xfrm>
              <a:off x="2133603" y="4530426"/>
              <a:ext cx="0" cy="274320"/>
            </a:xfrm>
            <a:prstGeom prst="line">
              <a:avLst/>
            </a:prstGeom>
            <a:grpFill/>
            <a:ln w="28575"/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xmlns="" id="{67D5310D-E12A-41FD-82CB-9D1B5EC9C1DA}"/>
                </a:ext>
              </a:extLst>
            </p:cNvPr>
            <p:cNvCxnSpPr/>
            <p:nvPr/>
          </p:nvCxnSpPr>
          <p:spPr>
            <a:xfrm>
              <a:off x="2673929" y="4530426"/>
              <a:ext cx="0" cy="274320"/>
            </a:xfrm>
            <a:prstGeom prst="line">
              <a:avLst/>
            </a:prstGeom>
            <a:grpFill/>
            <a:ln w="28575"/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xmlns="" id="{99BE5B78-0051-4DE2-A7D2-922085E8F877}"/>
                </a:ext>
              </a:extLst>
            </p:cNvPr>
            <p:cNvCxnSpPr/>
            <p:nvPr/>
          </p:nvCxnSpPr>
          <p:spPr>
            <a:xfrm>
              <a:off x="3221182" y="4530426"/>
              <a:ext cx="0" cy="274320"/>
            </a:xfrm>
            <a:prstGeom prst="line">
              <a:avLst/>
            </a:prstGeom>
            <a:grpFill/>
            <a:ln w="28575"/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xmlns="" id="{F95C62D4-4001-49EF-BCC6-760D096C3044}"/>
                </a:ext>
              </a:extLst>
            </p:cNvPr>
            <p:cNvCxnSpPr/>
            <p:nvPr/>
          </p:nvCxnSpPr>
          <p:spPr>
            <a:xfrm>
              <a:off x="3789219" y="4530426"/>
              <a:ext cx="0" cy="274320"/>
            </a:xfrm>
            <a:prstGeom prst="line">
              <a:avLst/>
            </a:prstGeom>
            <a:grpFill/>
            <a:ln w="28575"/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xmlns="" id="{CE5E66D4-5B73-45B0-B471-9CEA6F4F3479}"/>
                </a:ext>
              </a:extLst>
            </p:cNvPr>
            <p:cNvCxnSpPr/>
            <p:nvPr/>
          </p:nvCxnSpPr>
          <p:spPr>
            <a:xfrm>
              <a:off x="4329546" y="4530426"/>
              <a:ext cx="0" cy="274320"/>
            </a:xfrm>
            <a:prstGeom prst="line">
              <a:avLst/>
            </a:prstGeom>
            <a:grpFill/>
            <a:ln w="28575"/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xmlns="" id="{2596CF3F-7AB6-428E-8EAF-21CE7ADE7C7B}"/>
                </a:ext>
              </a:extLst>
            </p:cNvPr>
            <p:cNvCxnSpPr/>
            <p:nvPr/>
          </p:nvCxnSpPr>
          <p:spPr>
            <a:xfrm>
              <a:off x="1607127" y="4530426"/>
              <a:ext cx="0" cy="182880"/>
            </a:xfrm>
            <a:prstGeom prst="line">
              <a:avLst/>
            </a:prstGeom>
            <a:grpFill/>
            <a:ln w="28575"/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xmlns="" id="{49A05D5E-C76C-4AC8-8C83-87839DAF7E86}"/>
                </a:ext>
              </a:extLst>
            </p:cNvPr>
            <p:cNvCxnSpPr/>
            <p:nvPr/>
          </p:nvCxnSpPr>
          <p:spPr>
            <a:xfrm>
              <a:off x="1662542" y="4530426"/>
              <a:ext cx="0" cy="182880"/>
            </a:xfrm>
            <a:prstGeom prst="line">
              <a:avLst/>
            </a:prstGeom>
            <a:grpFill/>
            <a:ln w="28575"/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xmlns="" id="{81EA455F-6799-486B-AB9B-502693615AFB}"/>
                </a:ext>
              </a:extLst>
            </p:cNvPr>
            <p:cNvCxnSpPr/>
            <p:nvPr/>
          </p:nvCxnSpPr>
          <p:spPr>
            <a:xfrm>
              <a:off x="1717957" y="4530426"/>
              <a:ext cx="0" cy="182880"/>
            </a:xfrm>
            <a:prstGeom prst="line">
              <a:avLst/>
            </a:prstGeom>
            <a:grpFill/>
            <a:ln w="28575"/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xmlns="" id="{4E8C79DB-CB83-498F-BFD2-C955EE4FE48B}"/>
                </a:ext>
              </a:extLst>
            </p:cNvPr>
            <p:cNvCxnSpPr/>
            <p:nvPr/>
          </p:nvCxnSpPr>
          <p:spPr>
            <a:xfrm>
              <a:off x="1787227" y="4530426"/>
              <a:ext cx="0" cy="182880"/>
            </a:xfrm>
            <a:prstGeom prst="line">
              <a:avLst/>
            </a:prstGeom>
            <a:grpFill/>
            <a:ln w="28575"/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xmlns="" id="{8AEDEF59-4B24-4DF5-B700-9DA319439EA2}"/>
                </a:ext>
              </a:extLst>
            </p:cNvPr>
            <p:cNvCxnSpPr/>
            <p:nvPr/>
          </p:nvCxnSpPr>
          <p:spPr>
            <a:xfrm>
              <a:off x="1898077" y="4530426"/>
              <a:ext cx="0" cy="182880"/>
            </a:xfrm>
            <a:prstGeom prst="line">
              <a:avLst/>
            </a:prstGeom>
            <a:grpFill/>
            <a:ln w="28575"/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xmlns="" id="{7F0EF6F5-A362-4B3D-B340-384792213327}"/>
                </a:ext>
              </a:extLst>
            </p:cNvPr>
            <p:cNvCxnSpPr/>
            <p:nvPr/>
          </p:nvCxnSpPr>
          <p:spPr>
            <a:xfrm>
              <a:off x="1953492" y="4530426"/>
              <a:ext cx="0" cy="182880"/>
            </a:xfrm>
            <a:prstGeom prst="line">
              <a:avLst/>
            </a:prstGeom>
            <a:grpFill/>
            <a:ln w="28575"/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xmlns="" id="{76486AB4-2301-4D31-B283-DD3246C2AFAA}"/>
                </a:ext>
              </a:extLst>
            </p:cNvPr>
            <p:cNvCxnSpPr/>
            <p:nvPr/>
          </p:nvCxnSpPr>
          <p:spPr>
            <a:xfrm>
              <a:off x="2008907" y="4530426"/>
              <a:ext cx="0" cy="182880"/>
            </a:xfrm>
            <a:prstGeom prst="line">
              <a:avLst/>
            </a:prstGeom>
            <a:grpFill/>
            <a:ln w="28575"/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xmlns="" id="{03A315C2-A0ED-4F07-A60F-752A3711F167}"/>
                </a:ext>
              </a:extLst>
            </p:cNvPr>
            <p:cNvCxnSpPr/>
            <p:nvPr/>
          </p:nvCxnSpPr>
          <p:spPr>
            <a:xfrm>
              <a:off x="2078177" y="4530426"/>
              <a:ext cx="0" cy="182880"/>
            </a:xfrm>
            <a:prstGeom prst="line">
              <a:avLst/>
            </a:prstGeom>
            <a:grpFill/>
            <a:ln w="28575"/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xmlns="" id="{6DBEF7EC-3225-468A-8F8F-2D7D8383ECA4}"/>
                </a:ext>
              </a:extLst>
            </p:cNvPr>
            <p:cNvCxnSpPr/>
            <p:nvPr/>
          </p:nvCxnSpPr>
          <p:spPr>
            <a:xfrm>
              <a:off x="2175175" y="4530426"/>
              <a:ext cx="0" cy="182880"/>
            </a:xfrm>
            <a:prstGeom prst="line">
              <a:avLst/>
            </a:prstGeom>
            <a:grpFill/>
            <a:ln w="28575"/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xmlns="" id="{885108C6-2F01-4E2D-88A4-0C6ED5A93F1E}"/>
                </a:ext>
              </a:extLst>
            </p:cNvPr>
            <p:cNvCxnSpPr/>
            <p:nvPr/>
          </p:nvCxnSpPr>
          <p:spPr>
            <a:xfrm>
              <a:off x="2230590" y="4530426"/>
              <a:ext cx="0" cy="182880"/>
            </a:xfrm>
            <a:prstGeom prst="line">
              <a:avLst/>
            </a:prstGeom>
            <a:grpFill/>
            <a:ln w="28575"/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xmlns="" id="{2C996FC9-4A9A-4C1F-AB94-EA17D37A5238}"/>
                </a:ext>
              </a:extLst>
            </p:cNvPr>
            <p:cNvCxnSpPr/>
            <p:nvPr/>
          </p:nvCxnSpPr>
          <p:spPr>
            <a:xfrm>
              <a:off x="2286005" y="4530426"/>
              <a:ext cx="0" cy="182880"/>
            </a:xfrm>
            <a:prstGeom prst="line">
              <a:avLst/>
            </a:prstGeom>
            <a:grpFill/>
            <a:ln w="28575"/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xmlns="" id="{CFA7B1D6-C3F3-41FA-BC40-35910CBB1AC3}"/>
                </a:ext>
              </a:extLst>
            </p:cNvPr>
            <p:cNvCxnSpPr/>
            <p:nvPr/>
          </p:nvCxnSpPr>
          <p:spPr>
            <a:xfrm>
              <a:off x="2355275" y="4530426"/>
              <a:ext cx="0" cy="182880"/>
            </a:xfrm>
            <a:prstGeom prst="line">
              <a:avLst/>
            </a:prstGeom>
            <a:grpFill/>
            <a:ln w="28575"/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xmlns="" id="{0DE5A0D5-ABE1-4294-91CC-120C17B4C390}"/>
                </a:ext>
              </a:extLst>
            </p:cNvPr>
            <p:cNvCxnSpPr/>
            <p:nvPr/>
          </p:nvCxnSpPr>
          <p:spPr>
            <a:xfrm>
              <a:off x="2452270" y="4530426"/>
              <a:ext cx="0" cy="182880"/>
            </a:xfrm>
            <a:prstGeom prst="line">
              <a:avLst/>
            </a:prstGeom>
            <a:grpFill/>
            <a:ln w="28575"/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xmlns="" id="{DB05EC93-186E-4AA2-88AA-06AF52C8925D}"/>
                </a:ext>
              </a:extLst>
            </p:cNvPr>
            <p:cNvCxnSpPr/>
            <p:nvPr/>
          </p:nvCxnSpPr>
          <p:spPr>
            <a:xfrm>
              <a:off x="2507685" y="4530426"/>
              <a:ext cx="0" cy="182880"/>
            </a:xfrm>
            <a:prstGeom prst="line">
              <a:avLst/>
            </a:prstGeom>
            <a:grpFill/>
            <a:ln w="28575"/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xmlns="" id="{C865739D-1A5F-4D7D-807E-0CD0658716CB}"/>
                </a:ext>
              </a:extLst>
            </p:cNvPr>
            <p:cNvCxnSpPr/>
            <p:nvPr/>
          </p:nvCxnSpPr>
          <p:spPr>
            <a:xfrm>
              <a:off x="2563100" y="4530426"/>
              <a:ext cx="0" cy="182880"/>
            </a:xfrm>
            <a:prstGeom prst="line">
              <a:avLst/>
            </a:prstGeom>
            <a:grpFill/>
            <a:ln w="28575"/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xmlns="" id="{D1821103-2C53-47CF-AEB0-D425D5FA472A}"/>
                </a:ext>
              </a:extLst>
            </p:cNvPr>
            <p:cNvCxnSpPr/>
            <p:nvPr/>
          </p:nvCxnSpPr>
          <p:spPr>
            <a:xfrm>
              <a:off x="2632370" y="4530426"/>
              <a:ext cx="0" cy="182880"/>
            </a:xfrm>
            <a:prstGeom prst="line">
              <a:avLst/>
            </a:prstGeom>
            <a:grpFill/>
            <a:ln w="28575"/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xmlns="" id="{B47D47DD-525F-4B94-B01E-71937923925F}"/>
                </a:ext>
              </a:extLst>
            </p:cNvPr>
            <p:cNvCxnSpPr/>
            <p:nvPr/>
          </p:nvCxnSpPr>
          <p:spPr>
            <a:xfrm>
              <a:off x="2729378" y="4530426"/>
              <a:ext cx="0" cy="182880"/>
            </a:xfrm>
            <a:prstGeom prst="line">
              <a:avLst/>
            </a:prstGeom>
            <a:grpFill/>
            <a:ln w="28575"/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xmlns="" id="{B0B3052B-A330-42E1-91DF-2274C1DED9C5}"/>
                </a:ext>
              </a:extLst>
            </p:cNvPr>
            <p:cNvCxnSpPr/>
            <p:nvPr/>
          </p:nvCxnSpPr>
          <p:spPr>
            <a:xfrm>
              <a:off x="2784793" y="4530426"/>
              <a:ext cx="0" cy="182880"/>
            </a:xfrm>
            <a:prstGeom prst="line">
              <a:avLst/>
            </a:prstGeom>
            <a:grpFill/>
            <a:ln w="28575"/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xmlns="" id="{F0EBE974-0F4B-4254-BFB6-48DA1533F4C5}"/>
                </a:ext>
              </a:extLst>
            </p:cNvPr>
            <p:cNvCxnSpPr/>
            <p:nvPr/>
          </p:nvCxnSpPr>
          <p:spPr>
            <a:xfrm>
              <a:off x="2840208" y="4530426"/>
              <a:ext cx="0" cy="182880"/>
            </a:xfrm>
            <a:prstGeom prst="line">
              <a:avLst/>
            </a:prstGeom>
            <a:grpFill/>
            <a:ln w="28575"/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xmlns="" id="{AD72F6A2-5C10-41F6-88E4-74384EC91FBE}"/>
                </a:ext>
              </a:extLst>
            </p:cNvPr>
            <p:cNvCxnSpPr/>
            <p:nvPr/>
          </p:nvCxnSpPr>
          <p:spPr>
            <a:xfrm>
              <a:off x="2909478" y="4530426"/>
              <a:ext cx="0" cy="182880"/>
            </a:xfrm>
            <a:prstGeom prst="line">
              <a:avLst/>
            </a:prstGeom>
            <a:grpFill/>
            <a:ln w="28575"/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xmlns="" id="{5C7E8128-5806-4505-ADCA-90869FC2711A}"/>
                </a:ext>
              </a:extLst>
            </p:cNvPr>
            <p:cNvCxnSpPr/>
            <p:nvPr/>
          </p:nvCxnSpPr>
          <p:spPr>
            <a:xfrm>
              <a:off x="2992614" y="4530426"/>
              <a:ext cx="0" cy="182880"/>
            </a:xfrm>
            <a:prstGeom prst="line">
              <a:avLst/>
            </a:prstGeom>
            <a:grpFill/>
            <a:ln w="28575"/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xmlns="" id="{CC1C393E-A79D-48F3-B263-344646E6AFC5}"/>
                </a:ext>
              </a:extLst>
            </p:cNvPr>
            <p:cNvCxnSpPr/>
            <p:nvPr/>
          </p:nvCxnSpPr>
          <p:spPr>
            <a:xfrm>
              <a:off x="3048029" y="4530426"/>
              <a:ext cx="0" cy="182880"/>
            </a:xfrm>
            <a:prstGeom prst="line">
              <a:avLst/>
            </a:prstGeom>
            <a:grpFill/>
            <a:ln w="28575"/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xmlns="" id="{CEF8BF47-1444-4B84-BB5E-B064D6AC7469}"/>
                </a:ext>
              </a:extLst>
            </p:cNvPr>
            <p:cNvCxnSpPr/>
            <p:nvPr/>
          </p:nvCxnSpPr>
          <p:spPr>
            <a:xfrm>
              <a:off x="3103444" y="4530426"/>
              <a:ext cx="0" cy="182880"/>
            </a:xfrm>
            <a:prstGeom prst="line">
              <a:avLst/>
            </a:prstGeom>
            <a:grpFill/>
            <a:ln w="28575"/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xmlns="" id="{D623A5EB-9C49-4BA4-9E47-70B1A0F99AC8}"/>
                </a:ext>
              </a:extLst>
            </p:cNvPr>
            <p:cNvCxnSpPr/>
            <p:nvPr/>
          </p:nvCxnSpPr>
          <p:spPr>
            <a:xfrm>
              <a:off x="3172714" y="4530426"/>
              <a:ext cx="0" cy="182880"/>
            </a:xfrm>
            <a:prstGeom prst="line">
              <a:avLst/>
            </a:prstGeom>
            <a:grpFill/>
            <a:ln w="28575"/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xmlns="" id="{E04D69E9-8B1F-4520-96B3-A97A2C9BD173}"/>
                </a:ext>
              </a:extLst>
            </p:cNvPr>
            <p:cNvCxnSpPr/>
            <p:nvPr/>
          </p:nvCxnSpPr>
          <p:spPr>
            <a:xfrm>
              <a:off x="3283564" y="4530426"/>
              <a:ext cx="0" cy="182880"/>
            </a:xfrm>
            <a:prstGeom prst="line">
              <a:avLst/>
            </a:prstGeom>
            <a:grpFill/>
            <a:ln w="28575"/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xmlns="" id="{94336E36-F7E7-449C-A6FD-B01EE8A16CE8}"/>
                </a:ext>
              </a:extLst>
            </p:cNvPr>
            <p:cNvCxnSpPr/>
            <p:nvPr/>
          </p:nvCxnSpPr>
          <p:spPr>
            <a:xfrm>
              <a:off x="3338979" y="4530426"/>
              <a:ext cx="0" cy="182880"/>
            </a:xfrm>
            <a:prstGeom prst="line">
              <a:avLst/>
            </a:prstGeom>
            <a:grpFill/>
            <a:ln w="28575"/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xmlns="" id="{2CCF154C-2307-4235-90AE-80A13215A092}"/>
                </a:ext>
              </a:extLst>
            </p:cNvPr>
            <p:cNvCxnSpPr/>
            <p:nvPr/>
          </p:nvCxnSpPr>
          <p:spPr>
            <a:xfrm>
              <a:off x="3394394" y="4530426"/>
              <a:ext cx="0" cy="182880"/>
            </a:xfrm>
            <a:prstGeom prst="line">
              <a:avLst/>
            </a:prstGeom>
            <a:grpFill/>
            <a:ln w="28575"/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xmlns="" id="{2E96B7C6-6C9F-402A-A3F5-2CC68FFE6285}"/>
                </a:ext>
              </a:extLst>
            </p:cNvPr>
            <p:cNvCxnSpPr/>
            <p:nvPr/>
          </p:nvCxnSpPr>
          <p:spPr>
            <a:xfrm>
              <a:off x="3463664" y="4530426"/>
              <a:ext cx="0" cy="182880"/>
            </a:xfrm>
            <a:prstGeom prst="line">
              <a:avLst/>
            </a:prstGeom>
            <a:grpFill/>
            <a:ln w="28575"/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xmlns="" id="{47D612A7-2B9E-465E-8CCD-DA21EC8D6FC5}"/>
                </a:ext>
              </a:extLst>
            </p:cNvPr>
            <p:cNvCxnSpPr/>
            <p:nvPr/>
          </p:nvCxnSpPr>
          <p:spPr>
            <a:xfrm>
              <a:off x="3574514" y="4530426"/>
              <a:ext cx="0" cy="182880"/>
            </a:xfrm>
            <a:prstGeom prst="line">
              <a:avLst/>
            </a:prstGeom>
            <a:grpFill/>
            <a:ln w="28575"/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xmlns="" id="{B0EBB473-20C7-4174-A276-34B125F66268}"/>
                </a:ext>
              </a:extLst>
            </p:cNvPr>
            <p:cNvCxnSpPr/>
            <p:nvPr/>
          </p:nvCxnSpPr>
          <p:spPr>
            <a:xfrm>
              <a:off x="3629929" y="4530426"/>
              <a:ext cx="0" cy="182880"/>
            </a:xfrm>
            <a:prstGeom prst="line">
              <a:avLst/>
            </a:prstGeom>
            <a:grpFill/>
            <a:ln w="28575"/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xmlns="" id="{FAB6EF1A-E331-4EE1-BF04-A6162BFDF59A}"/>
                </a:ext>
              </a:extLst>
            </p:cNvPr>
            <p:cNvCxnSpPr/>
            <p:nvPr/>
          </p:nvCxnSpPr>
          <p:spPr>
            <a:xfrm>
              <a:off x="3685344" y="4530426"/>
              <a:ext cx="0" cy="182880"/>
            </a:xfrm>
            <a:prstGeom prst="line">
              <a:avLst/>
            </a:prstGeom>
            <a:grpFill/>
            <a:ln w="28575"/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xmlns="" id="{709FA08F-4558-4574-B720-48B1445E7789}"/>
                </a:ext>
              </a:extLst>
            </p:cNvPr>
            <p:cNvCxnSpPr/>
            <p:nvPr/>
          </p:nvCxnSpPr>
          <p:spPr>
            <a:xfrm>
              <a:off x="3754614" y="4530426"/>
              <a:ext cx="0" cy="182880"/>
            </a:xfrm>
            <a:prstGeom prst="line">
              <a:avLst/>
            </a:prstGeom>
            <a:grpFill/>
            <a:ln w="28575"/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xmlns="" id="{0B674107-5331-4539-9A3B-63CC7C237F15}"/>
                </a:ext>
              </a:extLst>
            </p:cNvPr>
            <p:cNvCxnSpPr/>
            <p:nvPr/>
          </p:nvCxnSpPr>
          <p:spPr>
            <a:xfrm>
              <a:off x="3837754" y="4530426"/>
              <a:ext cx="0" cy="182880"/>
            </a:xfrm>
            <a:prstGeom prst="line">
              <a:avLst/>
            </a:prstGeom>
            <a:grpFill/>
            <a:ln w="28575"/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xmlns="" id="{C011331A-84B9-404F-8898-75FAA8457F07}"/>
                </a:ext>
              </a:extLst>
            </p:cNvPr>
            <p:cNvCxnSpPr/>
            <p:nvPr/>
          </p:nvCxnSpPr>
          <p:spPr>
            <a:xfrm>
              <a:off x="3893169" y="4530426"/>
              <a:ext cx="0" cy="182880"/>
            </a:xfrm>
            <a:prstGeom prst="line">
              <a:avLst/>
            </a:prstGeom>
            <a:grpFill/>
            <a:ln w="28575"/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xmlns="" id="{CF53D03B-BD1E-434C-941A-19641D21E539}"/>
                </a:ext>
              </a:extLst>
            </p:cNvPr>
            <p:cNvCxnSpPr/>
            <p:nvPr/>
          </p:nvCxnSpPr>
          <p:spPr>
            <a:xfrm>
              <a:off x="3948584" y="4530426"/>
              <a:ext cx="0" cy="182880"/>
            </a:xfrm>
            <a:prstGeom prst="line">
              <a:avLst/>
            </a:prstGeom>
            <a:grpFill/>
            <a:ln w="28575"/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xmlns="" id="{0131D4D7-84F0-4E53-9FFC-089C6309EBCA}"/>
                </a:ext>
              </a:extLst>
            </p:cNvPr>
            <p:cNvCxnSpPr/>
            <p:nvPr/>
          </p:nvCxnSpPr>
          <p:spPr>
            <a:xfrm>
              <a:off x="4017854" y="4530426"/>
              <a:ext cx="0" cy="182880"/>
            </a:xfrm>
            <a:prstGeom prst="line">
              <a:avLst/>
            </a:prstGeom>
            <a:grpFill/>
            <a:ln w="28575"/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xmlns="" id="{483A8BEE-1251-4764-A66B-4B1342CFA942}"/>
                </a:ext>
              </a:extLst>
            </p:cNvPr>
            <p:cNvCxnSpPr/>
            <p:nvPr/>
          </p:nvCxnSpPr>
          <p:spPr>
            <a:xfrm>
              <a:off x="4114849" y="4530426"/>
              <a:ext cx="0" cy="182880"/>
            </a:xfrm>
            <a:prstGeom prst="line">
              <a:avLst/>
            </a:prstGeom>
            <a:grpFill/>
            <a:ln w="28575"/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64" name="Straight Connector 63">
              <a:extLst>
                <a:ext uri="{FF2B5EF4-FFF2-40B4-BE49-F238E27FC236}">
                  <a16:creationId xmlns:a16="http://schemas.microsoft.com/office/drawing/2014/main" xmlns="" id="{45B1D802-8F43-4D71-BF9C-DB8D9314F811}"/>
                </a:ext>
              </a:extLst>
            </p:cNvPr>
            <p:cNvCxnSpPr/>
            <p:nvPr/>
          </p:nvCxnSpPr>
          <p:spPr>
            <a:xfrm>
              <a:off x="4170264" y="4530426"/>
              <a:ext cx="0" cy="182880"/>
            </a:xfrm>
            <a:prstGeom prst="line">
              <a:avLst/>
            </a:prstGeom>
            <a:grpFill/>
            <a:ln w="28575"/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xmlns="" id="{60EBAD63-7518-44A8-A902-6B0A670FC233}"/>
                </a:ext>
              </a:extLst>
            </p:cNvPr>
            <p:cNvCxnSpPr/>
            <p:nvPr/>
          </p:nvCxnSpPr>
          <p:spPr>
            <a:xfrm>
              <a:off x="4225679" y="4530426"/>
              <a:ext cx="0" cy="182880"/>
            </a:xfrm>
            <a:prstGeom prst="line">
              <a:avLst/>
            </a:prstGeom>
            <a:grpFill/>
            <a:ln w="28575"/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xmlns="" id="{3E1F64AF-0891-4D98-85D0-D0FB360976D4}"/>
                </a:ext>
              </a:extLst>
            </p:cNvPr>
            <p:cNvCxnSpPr/>
            <p:nvPr/>
          </p:nvCxnSpPr>
          <p:spPr>
            <a:xfrm>
              <a:off x="4294949" y="4530426"/>
              <a:ext cx="0" cy="182880"/>
            </a:xfrm>
            <a:prstGeom prst="line">
              <a:avLst/>
            </a:prstGeom>
            <a:grpFill/>
            <a:ln w="28575"/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xmlns="" id="{AE9D211C-700A-411A-BC63-7B3A220B8929}"/>
                </a:ext>
              </a:extLst>
            </p:cNvPr>
            <p:cNvCxnSpPr/>
            <p:nvPr/>
          </p:nvCxnSpPr>
          <p:spPr>
            <a:xfrm>
              <a:off x="4391944" y="4530426"/>
              <a:ext cx="0" cy="182880"/>
            </a:xfrm>
            <a:prstGeom prst="line">
              <a:avLst/>
            </a:prstGeom>
            <a:grpFill/>
            <a:ln w="28575"/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68" name="Straight Connector 67">
              <a:extLst>
                <a:ext uri="{FF2B5EF4-FFF2-40B4-BE49-F238E27FC236}">
                  <a16:creationId xmlns:a16="http://schemas.microsoft.com/office/drawing/2014/main" xmlns="" id="{2BC9DD70-8CBB-429D-9CD0-93E2569C6DC1}"/>
                </a:ext>
              </a:extLst>
            </p:cNvPr>
            <p:cNvCxnSpPr/>
            <p:nvPr/>
          </p:nvCxnSpPr>
          <p:spPr>
            <a:xfrm>
              <a:off x="4447359" y="4530426"/>
              <a:ext cx="0" cy="182880"/>
            </a:xfrm>
            <a:prstGeom prst="line">
              <a:avLst/>
            </a:prstGeom>
            <a:grpFill/>
            <a:ln w="28575"/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xmlns="" id="{B514E75D-9070-4A2B-AC37-1B66B7532A2A}"/>
                </a:ext>
              </a:extLst>
            </p:cNvPr>
            <p:cNvCxnSpPr/>
            <p:nvPr/>
          </p:nvCxnSpPr>
          <p:spPr>
            <a:xfrm>
              <a:off x="4502774" y="4530426"/>
              <a:ext cx="0" cy="182880"/>
            </a:xfrm>
            <a:prstGeom prst="line">
              <a:avLst/>
            </a:prstGeom>
            <a:grpFill/>
            <a:ln w="28575"/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xmlns="" id="{1226704F-4386-4071-AD57-C6109B08C3CC}"/>
                </a:ext>
              </a:extLst>
            </p:cNvPr>
            <p:cNvCxnSpPr/>
            <p:nvPr/>
          </p:nvCxnSpPr>
          <p:spPr>
            <a:xfrm>
              <a:off x="4558189" y="4530426"/>
              <a:ext cx="0" cy="182880"/>
            </a:xfrm>
            <a:prstGeom prst="line">
              <a:avLst/>
            </a:prstGeom>
            <a:grpFill/>
            <a:ln w="28575"/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71" name="Straight Connector 70">
              <a:extLst>
                <a:ext uri="{FF2B5EF4-FFF2-40B4-BE49-F238E27FC236}">
                  <a16:creationId xmlns:a16="http://schemas.microsoft.com/office/drawing/2014/main" xmlns="" id="{61F31DC8-A260-4146-8001-B3903E9B7B27}"/>
                </a:ext>
              </a:extLst>
            </p:cNvPr>
            <p:cNvCxnSpPr/>
            <p:nvPr/>
          </p:nvCxnSpPr>
          <p:spPr>
            <a:xfrm>
              <a:off x="1343887" y="4530426"/>
              <a:ext cx="0" cy="182880"/>
            </a:xfrm>
            <a:prstGeom prst="line">
              <a:avLst/>
            </a:prstGeom>
            <a:grpFill/>
            <a:ln w="28575"/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xmlns="" id="{27684914-21B3-428A-9F8C-EED1AA857F2E}"/>
                </a:ext>
              </a:extLst>
            </p:cNvPr>
            <p:cNvCxnSpPr/>
            <p:nvPr/>
          </p:nvCxnSpPr>
          <p:spPr>
            <a:xfrm>
              <a:off x="1399302" y="4530426"/>
              <a:ext cx="0" cy="182880"/>
            </a:xfrm>
            <a:prstGeom prst="line">
              <a:avLst/>
            </a:prstGeom>
            <a:grpFill/>
            <a:ln w="28575"/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xmlns="" id="{5F8F6AAD-76BE-4875-A2E9-04569FD0A94E}"/>
                </a:ext>
              </a:extLst>
            </p:cNvPr>
            <p:cNvCxnSpPr/>
            <p:nvPr/>
          </p:nvCxnSpPr>
          <p:spPr>
            <a:xfrm>
              <a:off x="1454717" y="4530426"/>
              <a:ext cx="0" cy="182880"/>
            </a:xfrm>
            <a:prstGeom prst="line">
              <a:avLst/>
            </a:prstGeom>
            <a:grpFill/>
            <a:ln w="28575"/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xmlns="" id="{C284AFD0-AAE4-422C-963C-80303C37A588}"/>
                </a:ext>
              </a:extLst>
            </p:cNvPr>
            <p:cNvCxnSpPr/>
            <p:nvPr/>
          </p:nvCxnSpPr>
          <p:spPr>
            <a:xfrm>
              <a:off x="1496277" y="4530426"/>
              <a:ext cx="0" cy="182880"/>
            </a:xfrm>
            <a:prstGeom prst="line">
              <a:avLst/>
            </a:prstGeom>
            <a:grpFill/>
            <a:ln w="28575"/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xmlns="" id="{ACB83B5A-D884-452D-B5BE-0AB878FBCC67}"/>
                </a:ext>
              </a:extLst>
            </p:cNvPr>
            <p:cNvSpPr txBox="1"/>
            <p:nvPr/>
          </p:nvSpPr>
          <p:spPr>
            <a:xfrm>
              <a:off x="1149927" y="4844902"/>
              <a:ext cx="304790" cy="368541"/>
            </a:xfrm>
            <a:prstGeom prst="rect">
              <a:avLst/>
            </a:prstGeom>
            <a:grpFill/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txBody>
            <a:bodyPr wrap="square" rtlCol="0">
              <a:spAutoFit/>
            </a:bodyPr>
            <a:lstStyle/>
            <a:p>
              <a:r>
                <a:rPr lang="en-US" dirty="0"/>
                <a:t>0</a:t>
              </a:r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xmlns="" id="{BAA0EFF7-13D8-4F68-A50B-91DA2C68C0BC}"/>
                </a:ext>
              </a:extLst>
            </p:cNvPr>
            <p:cNvSpPr txBox="1"/>
            <p:nvPr/>
          </p:nvSpPr>
          <p:spPr>
            <a:xfrm>
              <a:off x="1690267" y="4844902"/>
              <a:ext cx="304790" cy="368541"/>
            </a:xfrm>
            <a:prstGeom prst="rect">
              <a:avLst/>
            </a:prstGeom>
            <a:grpFill/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txBody>
            <a:bodyPr wrap="square" rtlCol="0">
              <a:spAutoFit/>
            </a:bodyPr>
            <a:lstStyle/>
            <a:p>
              <a:r>
                <a:rPr lang="en-US" dirty="0"/>
                <a:t>1</a:t>
              </a:r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xmlns="" id="{D6DAAD63-98F3-4DD1-A85E-6E540C1EFFB6}"/>
                </a:ext>
              </a:extLst>
            </p:cNvPr>
            <p:cNvSpPr txBox="1"/>
            <p:nvPr/>
          </p:nvSpPr>
          <p:spPr>
            <a:xfrm>
              <a:off x="2230601" y="4844902"/>
              <a:ext cx="304790" cy="368541"/>
            </a:xfrm>
            <a:prstGeom prst="rect">
              <a:avLst/>
            </a:prstGeom>
            <a:grpFill/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txBody>
            <a:bodyPr wrap="square" rtlCol="0">
              <a:spAutoFit/>
            </a:bodyPr>
            <a:lstStyle/>
            <a:p>
              <a:r>
                <a:rPr lang="en-US" dirty="0"/>
                <a:t>2</a:t>
              </a: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xmlns="" id="{9B09DCC9-6CDE-4F3E-B1C3-10CB40398266}"/>
                </a:ext>
              </a:extLst>
            </p:cNvPr>
            <p:cNvSpPr txBox="1"/>
            <p:nvPr/>
          </p:nvSpPr>
          <p:spPr>
            <a:xfrm>
              <a:off x="2770920" y="4844902"/>
              <a:ext cx="304790" cy="368541"/>
            </a:xfrm>
            <a:prstGeom prst="rect">
              <a:avLst/>
            </a:prstGeom>
            <a:grpFill/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txBody>
            <a:bodyPr wrap="square" rtlCol="0">
              <a:spAutoFit/>
            </a:bodyPr>
            <a:lstStyle/>
            <a:p>
              <a:r>
                <a:rPr lang="en-US" dirty="0"/>
                <a:t>3</a:t>
              </a:r>
            </a:p>
          </p:txBody>
        </p: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xmlns="" id="{06F35230-ED21-42EF-A239-3CC1D4FD7535}"/>
                </a:ext>
              </a:extLst>
            </p:cNvPr>
            <p:cNvSpPr txBox="1"/>
            <p:nvPr/>
          </p:nvSpPr>
          <p:spPr>
            <a:xfrm>
              <a:off x="3380539" y="4844902"/>
              <a:ext cx="304790" cy="368541"/>
            </a:xfrm>
            <a:prstGeom prst="rect">
              <a:avLst/>
            </a:prstGeom>
            <a:grpFill/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txBody>
            <a:bodyPr wrap="square" rtlCol="0">
              <a:spAutoFit/>
            </a:bodyPr>
            <a:lstStyle/>
            <a:p>
              <a:r>
                <a:rPr lang="en-US" dirty="0"/>
                <a:t>4</a:t>
              </a:r>
            </a:p>
          </p:txBody>
        </p: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xmlns="" id="{37E5AEDF-A0D7-4249-B178-A4466C0A2762}"/>
                </a:ext>
              </a:extLst>
            </p:cNvPr>
            <p:cNvSpPr txBox="1"/>
            <p:nvPr/>
          </p:nvSpPr>
          <p:spPr>
            <a:xfrm>
              <a:off x="3907034" y="4844902"/>
              <a:ext cx="304790" cy="368541"/>
            </a:xfrm>
            <a:prstGeom prst="rect">
              <a:avLst/>
            </a:prstGeom>
            <a:grpFill/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txBody>
            <a:bodyPr wrap="square" rtlCol="0">
              <a:spAutoFit/>
            </a:bodyPr>
            <a:lstStyle/>
            <a:p>
              <a:r>
                <a:rPr lang="en-US" dirty="0"/>
                <a:t>5</a:t>
              </a:r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xmlns="" id="{15D6773F-9971-41BF-888C-6573FA30F102}"/>
                </a:ext>
              </a:extLst>
            </p:cNvPr>
            <p:cNvSpPr txBox="1"/>
            <p:nvPr/>
          </p:nvSpPr>
          <p:spPr>
            <a:xfrm>
              <a:off x="4461225" y="4844902"/>
              <a:ext cx="304790" cy="368541"/>
            </a:xfrm>
            <a:prstGeom prst="rect">
              <a:avLst/>
            </a:prstGeom>
            <a:grpFill/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txBody>
            <a:bodyPr wrap="square" rtlCol="0">
              <a:spAutoFit/>
            </a:bodyPr>
            <a:lstStyle/>
            <a:p>
              <a:r>
                <a:rPr lang="en-US" dirty="0"/>
                <a:t>6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8752023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>
        <p14:switch dir="r"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D26F8FF1-4616-4AD2-A414-41C81A9BBA68}"/>
              </a:ext>
            </a:extLst>
          </p:cNvPr>
          <p:cNvSpPr/>
          <p:nvPr/>
        </p:nvSpPr>
        <p:spPr>
          <a:xfrm>
            <a:off x="764135" y="1925784"/>
            <a:ext cx="5112327" cy="4648234"/>
          </a:xfrm>
          <a:prstGeom prst="rect">
            <a:avLst/>
          </a:prstGeom>
          <a:solidFill>
            <a:schemeClr val="bg2">
              <a:lumMod val="75000"/>
            </a:schemeClr>
          </a:solidFill>
          <a:ln w="381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xmlns="" id="{AB704118-6E3A-4008-956C-89B8516F2B3B}"/>
              </a:ext>
            </a:extLst>
          </p:cNvPr>
          <p:cNvCxnSpPr>
            <a:cxnSpLocks/>
          </p:cNvCxnSpPr>
          <p:nvPr/>
        </p:nvCxnSpPr>
        <p:spPr>
          <a:xfrm>
            <a:off x="801858" y="1126419"/>
            <a:ext cx="10607040" cy="0"/>
          </a:xfrm>
          <a:prstGeom prst="line">
            <a:avLst/>
          </a:prstGeom>
          <a:ln w="28575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0CFCE176-8F9D-4E96-A25A-5B4C8DA47D05}"/>
              </a:ext>
            </a:extLst>
          </p:cNvPr>
          <p:cNvSpPr txBox="1"/>
          <p:nvPr/>
        </p:nvSpPr>
        <p:spPr>
          <a:xfrm>
            <a:off x="3985846" y="196946"/>
            <a:ext cx="4220308" cy="830997"/>
          </a:xfrm>
          <a:prstGeom prst="rect">
            <a:avLst/>
          </a:prstGeom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800" b="1" dirty="0" err="1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মূল্যায়ন</a:t>
            </a:r>
            <a:r>
              <a:rPr lang="en-US" sz="4800" b="1" dirty="0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xmlns="" id="{883CE751-D816-48A1-9EF6-EFC197EE9A53}"/>
              </a:ext>
            </a:extLst>
          </p:cNvPr>
          <p:cNvGrpSpPr/>
          <p:nvPr/>
        </p:nvGrpSpPr>
        <p:grpSpPr>
          <a:xfrm>
            <a:off x="1628658" y="2586397"/>
            <a:ext cx="3374967" cy="3383280"/>
            <a:chOff x="1487978" y="1643859"/>
            <a:chExt cx="3374967" cy="3383280"/>
          </a:xfrm>
        </p:grpSpPr>
        <p:sp>
          <p:nvSpPr>
            <p:cNvPr id="6" name="Oval 5">
              <a:extLst>
                <a:ext uri="{FF2B5EF4-FFF2-40B4-BE49-F238E27FC236}">
                  <a16:creationId xmlns:a16="http://schemas.microsoft.com/office/drawing/2014/main" xmlns="" id="{E6E7563A-36FC-4A7A-A945-3289AF86168B}"/>
                </a:ext>
              </a:extLst>
            </p:cNvPr>
            <p:cNvSpPr/>
            <p:nvPr/>
          </p:nvSpPr>
          <p:spPr>
            <a:xfrm>
              <a:off x="1487978" y="1643859"/>
              <a:ext cx="3374967" cy="3383280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xmlns="" id="{61DF22DA-7278-4B6F-B791-7750D66B3128}"/>
                </a:ext>
              </a:extLst>
            </p:cNvPr>
            <p:cNvSpPr txBox="1"/>
            <p:nvPr/>
          </p:nvSpPr>
          <p:spPr>
            <a:xfrm>
              <a:off x="2905279" y="2762944"/>
              <a:ext cx="540365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800" dirty="0"/>
                <a:t>.</a:t>
              </a:r>
            </a:p>
          </p:txBody>
        </p:sp>
      </p:grpSp>
      <p:sp>
        <p:nvSpPr>
          <p:cNvPr id="8" name="বৃত্তচাপ">
            <a:extLst>
              <a:ext uri="{FF2B5EF4-FFF2-40B4-BE49-F238E27FC236}">
                <a16:creationId xmlns:a16="http://schemas.microsoft.com/office/drawing/2014/main" xmlns="" id="{74C6F2FE-52EC-4554-BF4C-F31EF5F5D5B4}"/>
              </a:ext>
            </a:extLst>
          </p:cNvPr>
          <p:cNvSpPr txBox="1"/>
          <p:nvPr/>
        </p:nvSpPr>
        <p:spPr>
          <a:xfrm>
            <a:off x="8708356" y="2532181"/>
            <a:ext cx="1854986" cy="707886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0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বৃত্তচাপ</a:t>
            </a:r>
            <a:endParaRPr lang="en-US" sz="40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জ্যা">
            <a:extLst>
              <a:ext uri="{FF2B5EF4-FFF2-40B4-BE49-F238E27FC236}">
                <a16:creationId xmlns:a16="http://schemas.microsoft.com/office/drawing/2014/main" xmlns="" id="{D24C076F-0A2A-4DE6-9C88-FF57F069131E}"/>
              </a:ext>
            </a:extLst>
          </p:cNvPr>
          <p:cNvSpPr txBox="1"/>
          <p:nvPr/>
        </p:nvSpPr>
        <p:spPr>
          <a:xfrm>
            <a:off x="8708356" y="3368227"/>
            <a:ext cx="1854986" cy="707886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জ</a:t>
            </a:r>
            <a:r>
              <a:rPr lang="as-IN" sz="4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en-US" sz="4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য</a:t>
            </a:r>
            <a:r>
              <a:rPr lang="as-IN" sz="4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endParaRPr lang="en-US" sz="40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ব্যাস">
            <a:extLst>
              <a:ext uri="{FF2B5EF4-FFF2-40B4-BE49-F238E27FC236}">
                <a16:creationId xmlns:a16="http://schemas.microsoft.com/office/drawing/2014/main" xmlns="" id="{9B1017D8-4245-4373-858F-8C9DEBA46B52}"/>
              </a:ext>
            </a:extLst>
          </p:cNvPr>
          <p:cNvSpPr txBox="1"/>
          <p:nvPr/>
        </p:nvSpPr>
        <p:spPr>
          <a:xfrm>
            <a:off x="8713045" y="4204273"/>
            <a:ext cx="1854986" cy="707886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0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ব্যাস</a:t>
            </a:r>
            <a:endParaRPr lang="en-US" sz="40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ব্যাসাধ">
            <a:extLst>
              <a:ext uri="{FF2B5EF4-FFF2-40B4-BE49-F238E27FC236}">
                <a16:creationId xmlns:a16="http://schemas.microsoft.com/office/drawing/2014/main" xmlns="" id="{4609DF60-5EB8-4AE7-976C-024732AB9C44}"/>
              </a:ext>
            </a:extLst>
          </p:cNvPr>
          <p:cNvSpPr txBox="1"/>
          <p:nvPr/>
        </p:nvSpPr>
        <p:spPr>
          <a:xfrm>
            <a:off x="8708356" y="5040319"/>
            <a:ext cx="1854986" cy="707886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0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ব্যাসার্</a:t>
            </a:r>
            <a:r>
              <a:rPr lang="as-IN" sz="4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ধ</a:t>
            </a:r>
            <a:r>
              <a:rPr lang="en-US" sz="4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14B28265-2255-42A9-9F3D-C777D896EFF3}"/>
              </a:ext>
            </a:extLst>
          </p:cNvPr>
          <p:cNvSpPr txBox="1"/>
          <p:nvPr/>
        </p:nvSpPr>
        <p:spPr>
          <a:xfrm>
            <a:off x="1871004" y="1187581"/>
            <a:ext cx="8449993" cy="584775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200" dirty="0" err="1">
                <a:ln w="12700">
                  <a:noFill/>
                  <a:prstDash val="solid"/>
                </a:ln>
                <a:latin typeface="NikoshBAN" panose="02000000000000000000" pitchFamily="2" charset="0"/>
                <a:cs typeface="NikoshBAN" panose="02000000000000000000" pitchFamily="2" charset="0"/>
              </a:rPr>
              <a:t>মাউসের</a:t>
            </a:r>
            <a:r>
              <a:rPr lang="en-US" sz="3200" dirty="0">
                <a:ln w="12700">
                  <a:noFill/>
                  <a:prstDash val="solid"/>
                </a:ln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n w="12700">
                  <a:noFill/>
                  <a:prstDash val="solid"/>
                </a:ln>
                <a:latin typeface="NikoshBAN" panose="02000000000000000000" pitchFamily="2" charset="0"/>
                <a:cs typeface="NikoshBAN" panose="02000000000000000000" pitchFamily="2" charset="0"/>
              </a:rPr>
              <a:t>সাহায্যে</a:t>
            </a:r>
            <a:r>
              <a:rPr lang="bn-IN" sz="3200" dirty="0">
                <a:ln w="12700">
                  <a:noFill/>
                  <a:prstDash val="solid"/>
                </a:ln>
                <a:latin typeface="NikoshBAN" panose="02000000000000000000" pitchFamily="2" charset="0"/>
                <a:cs typeface="NikoshBAN" panose="02000000000000000000" pitchFamily="2" charset="0"/>
              </a:rPr>
              <a:t> পার্শ্বের নামে</a:t>
            </a:r>
            <a:r>
              <a:rPr lang="en-US" sz="3200" dirty="0">
                <a:ln w="12700">
                  <a:noFill/>
                  <a:prstDash val="solid"/>
                </a:ln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n w="12700">
                  <a:noFill/>
                  <a:prstDash val="solid"/>
                </a:ln>
                <a:latin typeface="NikoshBAN" panose="02000000000000000000" pitchFamily="2" charset="0"/>
                <a:cs typeface="NikoshBAN" panose="02000000000000000000" pitchFamily="2" charset="0"/>
              </a:rPr>
              <a:t>ক্লিক</a:t>
            </a:r>
            <a:r>
              <a:rPr lang="en-US" sz="3200" dirty="0">
                <a:ln w="12700">
                  <a:noFill/>
                  <a:prstDash val="solid"/>
                </a:ln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n w="12700">
                  <a:noFill/>
                  <a:prstDash val="solid"/>
                </a:ln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3200" dirty="0">
                <a:ln w="12700">
                  <a:noFill/>
                  <a:prstDash val="solid"/>
                </a:ln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200" dirty="0">
                <a:ln w="12700">
                  <a:noFill/>
                  <a:prstDash val="solid"/>
                </a:ln>
                <a:latin typeface="NikoshBAN" panose="02000000000000000000" pitchFamily="2" charset="0"/>
                <a:cs typeface="NikoshBAN" panose="02000000000000000000" pitchFamily="2" charset="0"/>
              </a:rPr>
              <a:t>চিহ্নিত অংশটি সনাক্ত কর</a:t>
            </a:r>
            <a:endParaRPr lang="en-US" sz="3200" dirty="0">
              <a:ln w="12700">
                <a:noFill/>
                <a:prstDash val="solid"/>
              </a:ln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xmlns="" id="{81EF1103-82A9-4F60-BD27-EEEE1BC4F2A8}"/>
              </a:ext>
            </a:extLst>
          </p:cNvPr>
          <p:cNvCxnSpPr>
            <a:cxnSpLocks/>
          </p:cNvCxnSpPr>
          <p:nvPr/>
        </p:nvCxnSpPr>
        <p:spPr>
          <a:xfrm flipV="1">
            <a:off x="4065563" y="2686929"/>
            <a:ext cx="126609" cy="25322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xmlns="" id="{8C3E7D52-4818-4432-8ACA-C573E7255E94}"/>
              </a:ext>
            </a:extLst>
          </p:cNvPr>
          <p:cNvCxnSpPr>
            <a:cxnSpLocks/>
          </p:cNvCxnSpPr>
          <p:nvPr/>
        </p:nvCxnSpPr>
        <p:spPr>
          <a:xfrm>
            <a:off x="4839286" y="4132385"/>
            <a:ext cx="309489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xmlns="" id="{DE0B6E9B-FC1F-4228-A65B-D0BB5B1AE57E}"/>
              </a:ext>
            </a:extLst>
          </p:cNvPr>
          <p:cNvCxnSpPr>
            <a:cxnSpLocks/>
          </p:cNvCxnSpPr>
          <p:nvPr/>
        </p:nvCxnSpPr>
        <p:spPr>
          <a:xfrm flipH="1">
            <a:off x="4811151" y="1631852"/>
            <a:ext cx="2560320" cy="1797148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Multiplication Sign 12">
            <a:extLst>
              <a:ext uri="{FF2B5EF4-FFF2-40B4-BE49-F238E27FC236}">
                <a16:creationId xmlns:a16="http://schemas.microsoft.com/office/drawing/2014/main" xmlns="" id="{B1DF4723-860D-4226-954B-8182FA94CA4F}"/>
              </a:ext>
            </a:extLst>
          </p:cNvPr>
          <p:cNvSpPr/>
          <p:nvPr/>
        </p:nvSpPr>
        <p:spPr>
          <a:xfrm>
            <a:off x="9050641" y="3240067"/>
            <a:ext cx="1260977" cy="991828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Multiplication Sign 16">
            <a:extLst>
              <a:ext uri="{FF2B5EF4-FFF2-40B4-BE49-F238E27FC236}">
                <a16:creationId xmlns:a16="http://schemas.microsoft.com/office/drawing/2014/main" xmlns="" id="{BD790ABE-B409-4CED-A8C7-431D69382F05}"/>
              </a:ext>
            </a:extLst>
          </p:cNvPr>
          <p:cNvSpPr/>
          <p:nvPr/>
        </p:nvSpPr>
        <p:spPr>
          <a:xfrm>
            <a:off x="9005360" y="4120980"/>
            <a:ext cx="1260977" cy="991828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Multiplication Sign 18">
            <a:extLst>
              <a:ext uri="{FF2B5EF4-FFF2-40B4-BE49-F238E27FC236}">
                <a16:creationId xmlns:a16="http://schemas.microsoft.com/office/drawing/2014/main" xmlns="" id="{E204989B-F313-4E63-9454-23ACF385D47C}"/>
              </a:ext>
            </a:extLst>
          </p:cNvPr>
          <p:cNvSpPr/>
          <p:nvPr/>
        </p:nvSpPr>
        <p:spPr>
          <a:xfrm>
            <a:off x="9050641" y="4884537"/>
            <a:ext cx="1260977" cy="991828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521674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conveyor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53" presetClass="exit" presetSubtype="32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53" presetClass="exit" presetSubtype="32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8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"/>
                            </p:stCondLst>
                            <p:childTnLst>
                              <p:par>
                                <p:cTn id="51" presetID="53" presetClass="exit" presetSubtype="32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2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5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58333E-6 -3.33333E-6 L -0.20924 -3.33333E-6 C -0.30299 -3.33333E-6 -0.41848 0.01412 -0.41848 0.0257 L -0.41848 0.05162 " pathEditMode="relative" rAng="0" ptsTypes="AAAA">
                                      <p:cBhvr>
                                        <p:cTn id="6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924" y="25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8" grpId="0" animBg="1"/>
      <p:bldP spid="13" grpId="0" animBg="1"/>
      <p:bldP spid="13" grpId="1" animBg="1"/>
      <p:bldP spid="17" grpId="0" animBg="1"/>
      <p:bldP spid="17" grpId="1" animBg="1"/>
      <p:bldP spid="19" grpId="0" animBg="1"/>
      <p:bldP spid="19" grpId="1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2A2B985A-0134-4FBD-931F-C93C907E4EFE}"/>
              </a:ext>
            </a:extLst>
          </p:cNvPr>
          <p:cNvSpPr/>
          <p:nvPr/>
        </p:nvSpPr>
        <p:spPr>
          <a:xfrm>
            <a:off x="764135" y="1925784"/>
            <a:ext cx="5112327" cy="4648234"/>
          </a:xfrm>
          <a:prstGeom prst="rect">
            <a:avLst/>
          </a:prstGeom>
          <a:solidFill>
            <a:schemeClr val="bg2">
              <a:lumMod val="75000"/>
            </a:schemeClr>
          </a:solidFill>
          <a:ln w="381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xmlns="" id="{8F9E8FAF-8AAB-461C-9662-E799D65A797F}"/>
              </a:ext>
            </a:extLst>
          </p:cNvPr>
          <p:cNvCxnSpPr>
            <a:cxnSpLocks/>
          </p:cNvCxnSpPr>
          <p:nvPr/>
        </p:nvCxnSpPr>
        <p:spPr>
          <a:xfrm>
            <a:off x="801858" y="1126419"/>
            <a:ext cx="10607040" cy="0"/>
          </a:xfrm>
          <a:prstGeom prst="line">
            <a:avLst/>
          </a:prstGeom>
          <a:ln w="28575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Group 4">
            <a:extLst>
              <a:ext uri="{FF2B5EF4-FFF2-40B4-BE49-F238E27FC236}">
                <a16:creationId xmlns:a16="http://schemas.microsoft.com/office/drawing/2014/main" xmlns="" id="{69ED2DDC-A88B-4DE8-AB0D-EE52C70B7B1D}"/>
              </a:ext>
            </a:extLst>
          </p:cNvPr>
          <p:cNvGrpSpPr/>
          <p:nvPr/>
        </p:nvGrpSpPr>
        <p:grpSpPr>
          <a:xfrm>
            <a:off x="1628658" y="2586397"/>
            <a:ext cx="3374967" cy="3383280"/>
            <a:chOff x="1487978" y="1643859"/>
            <a:chExt cx="3374967" cy="3383280"/>
          </a:xfrm>
        </p:grpSpPr>
        <p:sp>
          <p:nvSpPr>
            <p:cNvPr id="6" name="Oval 5">
              <a:extLst>
                <a:ext uri="{FF2B5EF4-FFF2-40B4-BE49-F238E27FC236}">
                  <a16:creationId xmlns:a16="http://schemas.microsoft.com/office/drawing/2014/main" xmlns="" id="{544D5023-0754-4CF6-B970-495E03847781}"/>
                </a:ext>
              </a:extLst>
            </p:cNvPr>
            <p:cNvSpPr/>
            <p:nvPr/>
          </p:nvSpPr>
          <p:spPr>
            <a:xfrm>
              <a:off x="1487978" y="1643859"/>
              <a:ext cx="3374967" cy="3383280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xmlns="" id="{5457CB21-ACEF-486E-B9A6-36F138C72575}"/>
                </a:ext>
              </a:extLst>
            </p:cNvPr>
            <p:cNvSpPr txBox="1"/>
            <p:nvPr/>
          </p:nvSpPr>
          <p:spPr>
            <a:xfrm>
              <a:off x="2905279" y="2762944"/>
              <a:ext cx="540365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800" dirty="0"/>
                <a:t>.</a:t>
              </a:r>
            </a:p>
          </p:txBody>
        </p:sp>
      </p:grpSp>
      <p:sp>
        <p:nvSpPr>
          <p:cNvPr id="8" name="বৃত্তচাপ">
            <a:extLst>
              <a:ext uri="{FF2B5EF4-FFF2-40B4-BE49-F238E27FC236}">
                <a16:creationId xmlns:a16="http://schemas.microsoft.com/office/drawing/2014/main" xmlns="" id="{73C58191-F470-4041-B8F5-912D4E0469DA}"/>
              </a:ext>
            </a:extLst>
          </p:cNvPr>
          <p:cNvSpPr txBox="1"/>
          <p:nvPr/>
        </p:nvSpPr>
        <p:spPr>
          <a:xfrm>
            <a:off x="8708356" y="2532181"/>
            <a:ext cx="1854986" cy="707886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0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বৃত্তচাপ</a:t>
            </a:r>
            <a:endParaRPr lang="en-US" sz="40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জ্যা">
            <a:extLst>
              <a:ext uri="{FF2B5EF4-FFF2-40B4-BE49-F238E27FC236}">
                <a16:creationId xmlns:a16="http://schemas.microsoft.com/office/drawing/2014/main" xmlns="" id="{30F3CD52-9A0F-4ADE-82C9-C5ED77D7C5FD}"/>
              </a:ext>
            </a:extLst>
          </p:cNvPr>
          <p:cNvSpPr txBox="1"/>
          <p:nvPr/>
        </p:nvSpPr>
        <p:spPr>
          <a:xfrm>
            <a:off x="8733507" y="3382038"/>
            <a:ext cx="1854986" cy="707886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জ</a:t>
            </a:r>
            <a:r>
              <a:rPr lang="as-IN" sz="4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en-US" sz="4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য</a:t>
            </a:r>
            <a:r>
              <a:rPr lang="as-IN" sz="4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endParaRPr lang="en-US" sz="40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ব্যাস">
            <a:extLst>
              <a:ext uri="{FF2B5EF4-FFF2-40B4-BE49-F238E27FC236}">
                <a16:creationId xmlns:a16="http://schemas.microsoft.com/office/drawing/2014/main" xmlns="" id="{0EE0FB00-A875-42EF-A34B-57DCFA9B11DE}"/>
              </a:ext>
            </a:extLst>
          </p:cNvPr>
          <p:cNvSpPr txBox="1"/>
          <p:nvPr/>
        </p:nvSpPr>
        <p:spPr>
          <a:xfrm>
            <a:off x="8713045" y="4204273"/>
            <a:ext cx="1854986" cy="707886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0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ব্যাস</a:t>
            </a:r>
            <a:endParaRPr lang="en-US" sz="40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ব্যাসাধ">
            <a:extLst>
              <a:ext uri="{FF2B5EF4-FFF2-40B4-BE49-F238E27FC236}">
                <a16:creationId xmlns:a16="http://schemas.microsoft.com/office/drawing/2014/main" xmlns="" id="{0B57E7C2-764E-4A16-9CE0-282BBA7A11B9}"/>
              </a:ext>
            </a:extLst>
          </p:cNvPr>
          <p:cNvSpPr txBox="1"/>
          <p:nvPr/>
        </p:nvSpPr>
        <p:spPr>
          <a:xfrm>
            <a:off x="8708356" y="5040319"/>
            <a:ext cx="1854986" cy="707886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0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ব্যাসার্</a:t>
            </a:r>
            <a:r>
              <a:rPr lang="as-IN" sz="4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ধ</a:t>
            </a:r>
            <a:r>
              <a:rPr lang="en-US" sz="4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5564E544-C8B0-4224-9762-94FA79085C6B}"/>
              </a:ext>
            </a:extLst>
          </p:cNvPr>
          <p:cNvSpPr txBox="1"/>
          <p:nvPr/>
        </p:nvSpPr>
        <p:spPr>
          <a:xfrm>
            <a:off x="1871004" y="1187581"/>
            <a:ext cx="8449993" cy="584775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200" dirty="0" err="1">
                <a:ln w="12700">
                  <a:noFill/>
                  <a:prstDash val="solid"/>
                </a:ln>
                <a:latin typeface="NikoshBAN" panose="02000000000000000000" pitchFamily="2" charset="0"/>
                <a:cs typeface="NikoshBAN" panose="02000000000000000000" pitchFamily="2" charset="0"/>
              </a:rPr>
              <a:t>মাউসের</a:t>
            </a:r>
            <a:r>
              <a:rPr lang="en-US" sz="3200" dirty="0">
                <a:ln w="12700">
                  <a:noFill/>
                  <a:prstDash val="solid"/>
                </a:ln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n w="12700">
                  <a:noFill/>
                  <a:prstDash val="solid"/>
                </a:ln>
                <a:latin typeface="NikoshBAN" panose="02000000000000000000" pitchFamily="2" charset="0"/>
                <a:cs typeface="NikoshBAN" panose="02000000000000000000" pitchFamily="2" charset="0"/>
              </a:rPr>
              <a:t>সাহায্যে</a:t>
            </a:r>
            <a:r>
              <a:rPr lang="bn-IN" sz="3200" dirty="0">
                <a:ln w="12700">
                  <a:noFill/>
                  <a:prstDash val="solid"/>
                </a:ln>
                <a:latin typeface="NikoshBAN" panose="02000000000000000000" pitchFamily="2" charset="0"/>
                <a:cs typeface="NikoshBAN" panose="02000000000000000000" pitchFamily="2" charset="0"/>
              </a:rPr>
              <a:t> পার্শ্বের নামে</a:t>
            </a:r>
            <a:r>
              <a:rPr lang="en-US" sz="3200" dirty="0">
                <a:ln w="12700">
                  <a:noFill/>
                  <a:prstDash val="solid"/>
                </a:ln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n w="12700">
                  <a:noFill/>
                  <a:prstDash val="solid"/>
                </a:ln>
                <a:latin typeface="NikoshBAN" panose="02000000000000000000" pitchFamily="2" charset="0"/>
                <a:cs typeface="NikoshBAN" panose="02000000000000000000" pitchFamily="2" charset="0"/>
              </a:rPr>
              <a:t>ক্লিক</a:t>
            </a:r>
            <a:r>
              <a:rPr lang="en-US" sz="3200" dirty="0">
                <a:ln w="12700">
                  <a:noFill/>
                  <a:prstDash val="solid"/>
                </a:ln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n w="12700">
                  <a:noFill/>
                  <a:prstDash val="solid"/>
                </a:ln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3200" dirty="0">
                <a:ln w="12700">
                  <a:noFill/>
                  <a:prstDash val="solid"/>
                </a:ln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200" dirty="0">
                <a:ln w="12700">
                  <a:noFill/>
                  <a:prstDash val="solid"/>
                </a:ln>
                <a:latin typeface="NikoshBAN" panose="02000000000000000000" pitchFamily="2" charset="0"/>
                <a:cs typeface="NikoshBAN" panose="02000000000000000000" pitchFamily="2" charset="0"/>
              </a:rPr>
              <a:t>চিহ্নিত অংশটি সনাক্ত কর</a:t>
            </a:r>
            <a:endParaRPr lang="en-US" sz="3200" dirty="0">
              <a:ln w="12700">
                <a:noFill/>
                <a:prstDash val="solid"/>
              </a:ln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xmlns="" id="{01CE0A5A-6B7F-4647-9881-D1E78E5564AC}"/>
              </a:ext>
            </a:extLst>
          </p:cNvPr>
          <p:cNvCxnSpPr>
            <a:cxnSpLocks/>
            <a:stCxn id="6" idx="3"/>
          </p:cNvCxnSpPr>
          <p:nvPr/>
        </p:nvCxnSpPr>
        <p:spPr>
          <a:xfrm>
            <a:off x="2122910" y="5474207"/>
            <a:ext cx="2364684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xmlns="" id="{1F182407-C580-4138-B5B0-B0DBC0503969}"/>
              </a:ext>
            </a:extLst>
          </p:cNvPr>
          <p:cNvCxnSpPr>
            <a:cxnSpLocks/>
          </p:cNvCxnSpPr>
          <p:nvPr/>
        </p:nvCxnSpPr>
        <p:spPr>
          <a:xfrm flipH="1">
            <a:off x="4009292" y="1617785"/>
            <a:ext cx="3334044" cy="3856422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Multiplication Sign 14">
            <a:extLst>
              <a:ext uri="{FF2B5EF4-FFF2-40B4-BE49-F238E27FC236}">
                <a16:creationId xmlns:a16="http://schemas.microsoft.com/office/drawing/2014/main" xmlns="" id="{51E3C961-344B-4084-9302-7692E36F8A22}"/>
              </a:ext>
            </a:extLst>
          </p:cNvPr>
          <p:cNvSpPr/>
          <p:nvPr/>
        </p:nvSpPr>
        <p:spPr>
          <a:xfrm>
            <a:off x="9009701" y="2430758"/>
            <a:ext cx="1260977" cy="991828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Multiplication Sign 15">
            <a:extLst>
              <a:ext uri="{FF2B5EF4-FFF2-40B4-BE49-F238E27FC236}">
                <a16:creationId xmlns:a16="http://schemas.microsoft.com/office/drawing/2014/main" xmlns="" id="{45E53CA0-6F40-41CC-A599-21964C979B7D}"/>
              </a:ext>
            </a:extLst>
          </p:cNvPr>
          <p:cNvSpPr/>
          <p:nvPr/>
        </p:nvSpPr>
        <p:spPr>
          <a:xfrm>
            <a:off x="9005360" y="4120980"/>
            <a:ext cx="1260977" cy="991828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Multiplication Sign 17">
            <a:extLst>
              <a:ext uri="{FF2B5EF4-FFF2-40B4-BE49-F238E27FC236}">
                <a16:creationId xmlns:a16="http://schemas.microsoft.com/office/drawing/2014/main" xmlns="" id="{0004A864-6896-4C66-B565-554D7A5092F1}"/>
              </a:ext>
            </a:extLst>
          </p:cNvPr>
          <p:cNvSpPr/>
          <p:nvPr/>
        </p:nvSpPr>
        <p:spPr>
          <a:xfrm>
            <a:off x="9050641" y="4884537"/>
            <a:ext cx="1260977" cy="991828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xmlns="" id="{676DBCA8-A76D-41F3-B3D9-83C4DCA2FEBB}"/>
              </a:ext>
            </a:extLst>
          </p:cNvPr>
          <p:cNvSpPr txBox="1"/>
          <p:nvPr/>
        </p:nvSpPr>
        <p:spPr>
          <a:xfrm>
            <a:off x="3985846" y="196946"/>
            <a:ext cx="4220308" cy="830997"/>
          </a:xfrm>
          <a:prstGeom prst="rect">
            <a:avLst/>
          </a:prstGeom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800" b="1" dirty="0" err="1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মূল্যায়ন</a:t>
            </a:r>
            <a:r>
              <a:rPr lang="en-US" sz="4800" b="1" dirty="0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xmlns="" val="41882927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>
        <p14:ferris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53" presetClass="exit" presetSubtype="32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9167E-6 4.07407E-6 L -0.2543 4.07407E-6 C -0.36823 4.07407E-6 -0.5086 0.05231 -0.5086 0.09513 L -0.5086 0.19027 " pathEditMode="relative" rAng="0" ptsTypes="AAAA">
                                      <p:cBhvr>
                                        <p:cTn id="2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430" y="951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53" presetClass="exit" presetSubtype="32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"/>
                            </p:stCondLst>
                            <p:childTnLst>
                              <p:par>
                                <p:cTn id="50" presetID="53" presetClass="exit" presetSubtype="32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1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  <p:bldLst>
      <p:bldP spid="9" grpId="0" animBg="1"/>
      <p:bldP spid="15" grpId="0" animBg="1"/>
      <p:bldP spid="15" grpId="1" animBg="1"/>
      <p:bldP spid="16" grpId="0" animBg="1"/>
      <p:bldP spid="16" grpId="1" animBg="1"/>
      <p:bldP spid="18" grpId="0" animBg="1"/>
      <p:bldP spid="18" grpId="1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53F90B4A-4DA2-406A-8DA8-DFB065A4DD2D}"/>
              </a:ext>
            </a:extLst>
          </p:cNvPr>
          <p:cNvSpPr/>
          <p:nvPr/>
        </p:nvSpPr>
        <p:spPr>
          <a:xfrm>
            <a:off x="764135" y="1925784"/>
            <a:ext cx="5112327" cy="4648234"/>
          </a:xfrm>
          <a:prstGeom prst="rect">
            <a:avLst/>
          </a:prstGeom>
          <a:solidFill>
            <a:schemeClr val="bg2">
              <a:lumMod val="75000"/>
            </a:schemeClr>
          </a:solidFill>
          <a:ln w="381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xmlns="" id="{721CF1F2-CE5C-4546-A0FF-9BF8A25C03C0}"/>
              </a:ext>
            </a:extLst>
          </p:cNvPr>
          <p:cNvCxnSpPr>
            <a:cxnSpLocks/>
          </p:cNvCxnSpPr>
          <p:nvPr/>
        </p:nvCxnSpPr>
        <p:spPr>
          <a:xfrm>
            <a:off x="801858" y="1126419"/>
            <a:ext cx="10607040" cy="0"/>
          </a:xfrm>
          <a:prstGeom prst="line">
            <a:avLst/>
          </a:prstGeom>
          <a:ln w="28575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Group 4">
            <a:extLst>
              <a:ext uri="{FF2B5EF4-FFF2-40B4-BE49-F238E27FC236}">
                <a16:creationId xmlns:a16="http://schemas.microsoft.com/office/drawing/2014/main" xmlns="" id="{90BA2762-1A3E-41C4-A2BF-7F66726ECEEE}"/>
              </a:ext>
            </a:extLst>
          </p:cNvPr>
          <p:cNvGrpSpPr/>
          <p:nvPr/>
        </p:nvGrpSpPr>
        <p:grpSpPr>
          <a:xfrm>
            <a:off x="1628658" y="2586397"/>
            <a:ext cx="3374967" cy="3383280"/>
            <a:chOff x="1487978" y="1643859"/>
            <a:chExt cx="3374967" cy="3383280"/>
          </a:xfrm>
        </p:grpSpPr>
        <p:sp>
          <p:nvSpPr>
            <p:cNvPr id="6" name="Oval 5">
              <a:extLst>
                <a:ext uri="{FF2B5EF4-FFF2-40B4-BE49-F238E27FC236}">
                  <a16:creationId xmlns:a16="http://schemas.microsoft.com/office/drawing/2014/main" xmlns="" id="{C15E0E09-A376-4C34-8AC0-391C19859199}"/>
                </a:ext>
              </a:extLst>
            </p:cNvPr>
            <p:cNvSpPr/>
            <p:nvPr/>
          </p:nvSpPr>
          <p:spPr>
            <a:xfrm>
              <a:off x="1487978" y="1643859"/>
              <a:ext cx="3374967" cy="3383280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xmlns="" id="{41AB09A3-CC58-49EC-BF07-4C19C50433A0}"/>
                </a:ext>
              </a:extLst>
            </p:cNvPr>
            <p:cNvSpPr txBox="1"/>
            <p:nvPr/>
          </p:nvSpPr>
          <p:spPr>
            <a:xfrm>
              <a:off x="2905279" y="2762944"/>
              <a:ext cx="540365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800" dirty="0"/>
                <a:t>.</a:t>
              </a:r>
            </a:p>
          </p:txBody>
        </p:sp>
      </p:grpSp>
      <p:sp>
        <p:nvSpPr>
          <p:cNvPr id="8" name="বৃত্তচাপ">
            <a:extLst>
              <a:ext uri="{FF2B5EF4-FFF2-40B4-BE49-F238E27FC236}">
                <a16:creationId xmlns:a16="http://schemas.microsoft.com/office/drawing/2014/main" xmlns="" id="{1701110B-E203-4B79-94C5-5B34B1B27AC0}"/>
              </a:ext>
            </a:extLst>
          </p:cNvPr>
          <p:cNvSpPr txBox="1"/>
          <p:nvPr/>
        </p:nvSpPr>
        <p:spPr>
          <a:xfrm>
            <a:off x="8708356" y="2532181"/>
            <a:ext cx="1854986" cy="707886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0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বৃত্তচাপ</a:t>
            </a:r>
            <a:endParaRPr lang="en-US" sz="40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জ্যা">
            <a:extLst>
              <a:ext uri="{FF2B5EF4-FFF2-40B4-BE49-F238E27FC236}">
                <a16:creationId xmlns:a16="http://schemas.microsoft.com/office/drawing/2014/main" xmlns="" id="{85AED5D5-83FC-442F-8393-B4B6F53A68AE}"/>
              </a:ext>
            </a:extLst>
          </p:cNvPr>
          <p:cNvSpPr txBox="1"/>
          <p:nvPr/>
        </p:nvSpPr>
        <p:spPr>
          <a:xfrm>
            <a:off x="8708356" y="3368227"/>
            <a:ext cx="1854986" cy="707886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জ</a:t>
            </a:r>
            <a:r>
              <a:rPr lang="as-IN" sz="4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en-US" sz="4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য</a:t>
            </a:r>
            <a:r>
              <a:rPr lang="as-IN" sz="4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endParaRPr lang="en-US" sz="40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ব্যাস">
            <a:extLst>
              <a:ext uri="{FF2B5EF4-FFF2-40B4-BE49-F238E27FC236}">
                <a16:creationId xmlns:a16="http://schemas.microsoft.com/office/drawing/2014/main" xmlns="" id="{D93847FD-2656-4EEB-871E-69D2CA778ED8}"/>
              </a:ext>
            </a:extLst>
          </p:cNvPr>
          <p:cNvSpPr txBox="1"/>
          <p:nvPr/>
        </p:nvSpPr>
        <p:spPr>
          <a:xfrm>
            <a:off x="8722424" y="4204273"/>
            <a:ext cx="1854986" cy="707886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0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ব্যাস</a:t>
            </a:r>
            <a:endParaRPr lang="en-US" sz="40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ব্যাসাধ">
            <a:extLst>
              <a:ext uri="{FF2B5EF4-FFF2-40B4-BE49-F238E27FC236}">
                <a16:creationId xmlns:a16="http://schemas.microsoft.com/office/drawing/2014/main" xmlns="" id="{F878A13C-33EC-40FA-A5E0-7A68C65E655E}"/>
              </a:ext>
            </a:extLst>
          </p:cNvPr>
          <p:cNvSpPr txBox="1"/>
          <p:nvPr/>
        </p:nvSpPr>
        <p:spPr>
          <a:xfrm>
            <a:off x="8708356" y="5040319"/>
            <a:ext cx="1854986" cy="707886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0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ব্যাসার্</a:t>
            </a:r>
            <a:r>
              <a:rPr lang="as-IN" sz="4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ধ</a:t>
            </a:r>
            <a:r>
              <a:rPr lang="en-US" sz="4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B927FE3F-B553-48B3-9690-8EB9DECB4BB0}"/>
              </a:ext>
            </a:extLst>
          </p:cNvPr>
          <p:cNvSpPr txBox="1"/>
          <p:nvPr/>
        </p:nvSpPr>
        <p:spPr>
          <a:xfrm>
            <a:off x="1871004" y="1187581"/>
            <a:ext cx="8449993" cy="584775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200" dirty="0" err="1">
                <a:ln w="12700">
                  <a:noFill/>
                  <a:prstDash val="solid"/>
                </a:ln>
                <a:latin typeface="NikoshBAN" panose="02000000000000000000" pitchFamily="2" charset="0"/>
                <a:cs typeface="NikoshBAN" panose="02000000000000000000" pitchFamily="2" charset="0"/>
              </a:rPr>
              <a:t>মাউসের</a:t>
            </a:r>
            <a:r>
              <a:rPr lang="en-US" sz="3200" dirty="0">
                <a:ln w="12700">
                  <a:noFill/>
                  <a:prstDash val="solid"/>
                </a:ln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n w="12700">
                  <a:noFill/>
                  <a:prstDash val="solid"/>
                </a:ln>
                <a:latin typeface="NikoshBAN" panose="02000000000000000000" pitchFamily="2" charset="0"/>
                <a:cs typeface="NikoshBAN" panose="02000000000000000000" pitchFamily="2" charset="0"/>
              </a:rPr>
              <a:t>সাহায্যে</a:t>
            </a:r>
            <a:r>
              <a:rPr lang="bn-IN" sz="3200" dirty="0">
                <a:ln w="12700">
                  <a:noFill/>
                  <a:prstDash val="solid"/>
                </a:ln>
                <a:latin typeface="NikoshBAN" panose="02000000000000000000" pitchFamily="2" charset="0"/>
                <a:cs typeface="NikoshBAN" panose="02000000000000000000" pitchFamily="2" charset="0"/>
              </a:rPr>
              <a:t> পার্শ্বের নামে</a:t>
            </a:r>
            <a:r>
              <a:rPr lang="en-US" sz="3200" dirty="0">
                <a:ln w="12700">
                  <a:noFill/>
                  <a:prstDash val="solid"/>
                </a:ln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n w="12700">
                  <a:noFill/>
                  <a:prstDash val="solid"/>
                </a:ln>
                <a:latin typeface="NikoshBAN" panose="02000000000000000000" pitchFamily="2" charset="0"/>
                <a:cs typeface="NikoshBAN" panose="02000000000000000000" pitchFamily="2" charset="0"/>
              </a:rPr>
              <a:t>ক্লিক</a:t>
            </a:r>
            <a:r>
              <a:rPr lang="en-US" sz="3200" dirty="0">
                <a:ln w="12700">
                  <a:noFill/>
                  <a:prstDash val="solid"/>
                </a:ln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n w="12700">
                  <a:noFill/>
                  <a:prstDash val="solid"/>
                </a:ln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3200" dirty="0">
                <a:ln w="12700">
                  <a:noFill/>
                  <a:prstDash val="solid"/>
                </a:ln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200" dirty="0">
                <a:ln w="12700">
                  <a:noFill/>
                  <a:prstDash val="solid"/>
                </a:ln>
                <a:latin typeface="NikoshBAN" panose="02000000000000000000" pitchFamily="2" charset="0"/>
                <a:cs typeface="NikoshBAN" panose="02000000000000000000" pitchFamily="2" charset="0"/>
              </a:rPr>
              <a:t>চিহ্নিত অংশটি সনাক্ত কর</a:t>
            </a:r>
            <a:endParaRPr lang="en-US" sz="3200" dirty="0">
              <a:ln w="12700">
                <a:noFill/>
                <a:prstDash val="solid"/>
              </a:ln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xmlns="" id="{E149BF74-DAB6-4E22-9469-4C7ED17D714E}"/>
              </a:ext>
            </a:extLst>
          </p:cNvPr>
          <p:cNvCxnSpPr>
            <a:cxnSpLocks/>
          </p:cNvCxnSpPr>
          <p:nvPr/>
        </p:nvCxnSpPr>
        <p:spPr>
          <a:xfrm>
            <a:off x="1614590" y="4292105"/>
            <a:ext cx="3374967" cy="2667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xmlns="" id="{4D50998F-5804-4DAF-B185-976FA98D7D10}"/>
              </a:ext>
            </a:extLst>
          </p:cNvPr>
          <p:cNvCxnSpPr>
            <a:cxnSpLocks/>
          </p:cNvCxnSpPr>
          <p:nvPr/>
        </p:nvCxnSpPr>
        <p:spPr>
          <a:xfrm flipH="1">
            <a:off x="4329957" y="1561514"/>
            <a:ext cx="3013378" cy="2732296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Multiplication Sign 14">
            <a:extLst>
              <a:ext uri="{FF2B5EF4-FFF2-40B4-BE49-F238E27FC236}">
                <a16:creationId xmlns:a16="http://schemas.microsoft.com/office/drawing/2014/main" xmlns="" id="{D3401294-780C-4F33-BBDE-45FABB98C4E4}"/>
              </a:ext>
            </a:extLst>
          </p:cNvPr>
          <p:cNvSpPr/>
          <p:nvPr/>
        </p:nvSpPr>
        <p:spPr>
          <a:xfrm>
            <a:off x="9050641" y="3240067"/>
            <a:ext cx="1260977" cy="991828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Multiplication Sign 15">
            <a:extLst>
              <a:ext uri="{FF2B5EF4-FFF2-40B4-BE49-F238E27FC236}">
                <a16:creationId xmlns:a16="http://schemas.microsoft.com/office/drawing/2014/main" xmlns="" id="{D5DB6711-1A22-4BF4-BC39-F5F110161078}"/>
              </a:ext>
            </a:extLst>
          </p:cNvPr>
          <p:cNvSpPr/>
          <p:nvPr/>
        </p:nvSpPr>
        <p:spPr>
          <a:xfrm>
            <a:off x="9019428" y="2431748"/>
            <a:ext cx="1260977" cy="991828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Multiplication Sign 16">
            <a:extLst>
              <a:ext uri="{FF2B5EF4-FFF2-40B4-BE49-F238E27FC236}">
                <a16:creationId xmlns:a16="http://schemas.microsoft.com/office/drawing/2014/main" xmlns="" id="{751B12CA-B55D-4436-AE2E-2A10DCE4204F}"/>
              </a:ext>
            </a:extLst>
          </p:cNvPr>
          <p:cNvSpPr/>
          <p:nvPr/>
        </p:nvSpPr>
        <p:spPr>
          <a:xfrm>
            <a:off x="9050641" y="4884537"/>
            <a:ext cx="1260977" cy="991828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791FBFDD-557D-42B3-85FB-24B6EB12F515}"/>
              </a:ext>
            </a:extLst>
          </p:cNvPr>
          <p:cNvSpPr txBox="1"/>
          <p:nvPr/>
        </p:nvSpPr>
        <p:spPr>
          <a:xfrm>
            <a:off x="3985846" y="196946"/>
            <a:ext cx="4220308" cy="830997"/>
          </a:xfrm>
          <a:prstGeom prst="rect">
            <a:avLst/>
          </a:prstGeom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800" b="1" dirty="0" err="1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মূল্যায়ন</a:t>
            </a:r>
            <a:r>
              <a:rPr lang="en-US" sz="4800" b="1" dirty="0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xmlns="" val="27347164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53" presetClass="exit" presetSubtype="32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53" presetClass="exit" presetSubtype="32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36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" fill="hold">
                      <p:stCondLst>
                        <p:cond delay="0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75E-6 -3.33333E-6 L -0.26693 -3.33333E-6 C -0.38646 -3.33333E-6 -0.53373 -0.02662 -0.53373 -0.04791 L -0.53373 -0.09583 " pathEditMode="relative" rAng="0" ptsTypes="AAAA">
                                      <p:cBhvr>
                                        <p:cTn id="40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693" y="-479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"/>
                            </p:stCondLst>
                            <p:childTnLst>
                              <p:par>
                                <p:cTn id="50" presetID="53" presetClass="exit" presetSubtype="32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1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  <p:bldLst>
      <p:bldP spid="10" grpId="0" animBg="1"/>
      <p:bldP spid="15" grpId="0" animBg="1"/>
      <p:bldP spid="15" grpId="1" animBg="1"/>
      <p:bldP spid="16" grpId="0" animBg="1"/>
      <p:bldP spid="16" grpId="1" animBg="1"/>
      <p:bldP spid="17" grpId="0" animBg="1"/>
      <p:bldP spid="17" grpId="1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6C8A4B83-CCD0-49C9-BEE5-F598664196B0}"/>
              </a:ext>
            </a:extLst>
          </p:cNvPr>
          <p:cNvSpPr/>
          <p:nvPr/>
        </p:nvSpPr>
        <p:spPr>
          <a:xfrm>
            <a:off x="764135" y="1925784"/>
            <a:ext cx="5112327" cy="4648234"/>
          </a:xfrm>
          <a:prstGeom prst="rect">
            <a:avLst/>
          </a:prstGeom>
          <a:solidFill>
            <a:schemeClr val="bg2">
              <a:lumMod val="75000"/>
            </a:schemeClr>
          </a:solidFill>
          <a:ln w="381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xmlns="" id="{B4898444-BE26-4D25-99D0-0650D2D1AE5C}"/>
              </a:ext>
            </a:extLst>
          </p:cNvPr>
          <p:cNvCxnSpPr>
            <a:cxnSpLocks/>
          </p:cNvCxnSpPr>
          <p:nvPr/>
        </p:nvCxnSpPr>
        <p:spPr>
          <a:xfrm>
            <a:off x="801858" y="1126419"/>
            <a:ext cx="10607040" cy="0"/>
          </a:xfrm>
          <a:prstGeom prst="line">
            <a:avLst/>
          </a:prstGeom>
          <a:ln w="28575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EEB1E163-B7C2-4889-B00D-D0BCA9787D36}"/>
              </a:ext>
            </a:extLst>
          </p:cNvPr>
          <p:cNvSpPr txBox="1"/>
          <p:nvPr/>
        </p:nvSpPr>
        <p:spPr>
          <a:xfrm>
            <a:off x="4555588" y="196946"/>
            <a:ext cx="3080824" cy="830997"/>
          </a:xfrm>
          <a:prstGeom prst="rect">
            <a:avLst/>
          </a:prstGeom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4800" b="1" dirty="0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মূল্যায়ন</a:t>
            </a:r>
            <a:r>
              <a:rPr lang="en-US" sz="4800" b="1" dirty="0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xmlns="" id="{38F023CD-DB1A-4F19-A979-FBAA0EEECA99}"/>
              </a:ext>
            </a:extLst>
          </p:cNvPr>
          <p:cNvGrpSpPr/>
          <p:nvPr/>
        </p:nvGrpSpPr>
        <p:grpSpPr>
          <a:xfrm>
            <a:off x="1628658" y="2586397"/>
            <a:ext cx="3374967" cy="3383280"/>
            <a:chOff x="1487978" y="1643859"/>
            <a:chExt cx="3374967" cy="3383280"/>
          </a:xfrm>
        </p:grpSpPr>
        <p:sp>
          <p:nvSpPr>
            <p:cNvPr id="6" name="Oval 5">
              <a:extLst>
                <a:ext uri="{FF2B5EF4-FFF2-40B4-BE49-F238E27FC236}">
                  <a16:creationId xmlns:a16="http://schemas.microsoft.com/office/drawing/2014/main" xmlns="" id="{BE7BDEC9-70FA-4FCA-A1F2-EB3FBB67B714}"/>
                </a:ext>
              </a:extLst>
            </p:cNvPr>
            <p:cNvSpPr/>
            <p:nvPr/>
          </p:nvSpPr>
          <p:spPr>
            <a:xfrm>
              <a:off x="1487978" y="1643859"/>
              <a:ext cx="3374967" cy="3383280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xmlns="" id="{ECD1A8E3-E6C5-4107-8A31-CC4C11E880CD}"/>
                </a:ext>
              </a:extLst>
            </p:cNvPr>
            <p:cNvSpPr txBox="1"/>
            <p:nvPr/>
          </p:nvSpPr>
          <p:spPr>
            <a:xfrm>
              <a:off x="2905279" y="2762944"/>
              <a:ext cx="540365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800" dirty="0"/>
                <a:t>.</a:t>
              </a:r>
            </a:p>
          </p:txBody>
        </p:sp>
      </p:grpSp>
      <p:sp>
        <p:nvSpPr>
          <p:cNvPr id="8" name="বৃত্তচাপ">
            <a:extLst>
              <a:ext uri="{FF2B5EF4-FFF2-40B4-BE49-F238E27FC236}">
                <a16:creationId xmlns:a16="http://schemas.microsoft.com/office/drawing/2014/main" xmlns="" id="{4CB3F2EA-9A0B-4E03-B22D-47CC0E3AFAB5}"/>
              </a:ext>
            </a:extLst>
          </p:cNvPr>
          <p:cNvSpPr txBox="1"/>
          <p:nvPr/>
        </p:nvSpPr>
        <p:spPr>
          <a:xfrm>
            <a:off x="8708356" y="2532181"/>
            <a:ext cx="1854986" cy="707886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0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বৃত্তচাপ</a:t>
            </a:r>
            <a:endParaRPr lang="en-US" sz="40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জ্যা">
            <a:extLst>
              <a:ext uri="{FF2B5EF4-FFF2-40B4-BE49-F238E27FC236}">
                <a16:creationId xmlns:a16="http://schemas.microsoft.com/office/drawing/2014/main" xmlns="" id="{C7FDD7CD-802E-4F82-8F89-D5BF3F5415AD}"/>
              </a:ext>
            </a:extLst>
          </p:cNvPr>
          <p:cNvSpPr txBox="1"/>
          <p:nvPr/>
        </p:nvSpPr>
        <p:spPr>
          <a:xfrm>
            <a:off x="8708356" y="3368227"/>
            <a:ext cx="1854986" cy="707886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জ</a:t>
            </a:r>
            <a:r>
              <a:rPr lang="as-IN" sz="4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en-US" sz="4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য</a:t>
            </a:r>
            <a:r>
              <a:rPr lang="as-IN" sz="4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endParaRPr lang="en-US" sz="40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ব্যাস">
            <a:extLst>
              <a:ext uri="{FF2B5EF4-FFF2-40B4-BE49-F238E27FC236}">
                <a16:creationId xmlns:a16="http://schemas.microsoft.com/office/drawing/2014/main" xmlns="" id="{5115E9D0-FF92-48F4-88C2-0F0D69AC430E}"/>
              </a:ext>
            </a:extLst>
          </p:cNvPr>
          <p:cNvSpPr txBox="1"/>
          <p:nvPr/>
        </p:nvSpPr>
        <p:spPr>
          <a:xfrm>
            <a:off x="8713045" y="4204273"/>
            <a:ext cx="1854986" cy="707886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0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ব্যাস</a:t>
            </a:r>
            <a:endParaRPr lang="en-US" sz="40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ব্যাসাধ">
            <a:extLst>
              <a:ext uri="{FF2B5EF4-FFF2-40B4-BE49-F238E27FC236}">
                <a16:creationId xmlns:a16="http://schemas.microsoft.com/office/drawing/2014/main" xmlns="" id="{1D063128-9701-4329-8ADC-4C7BA302D9AF}"/>
              </a:ext>
            </a:extLst>
          </p:cNvPr>
          <p:cNvSpPr txBox="1"/>
          <p:nvPr/>
        </p:nvSpPr>
        <p:spPr>
          <a:xfrm>
            <a:off x="8708356" y="5040319"/>
            <a:ext cx="1854986" cy="707886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0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ব্যাসার্</a:t>
            </a:r>
            <a:r>
              <a:rPr lang="as-IN" sz="4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ধ</a:t>
            </a:r>
            <a:r>
              <a:rPr lang="en-US" sz="4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EEC2B879-3FB7-4639-9FCF-4BC4AA322407}"/>
              </a:ext>
            </a:extLst>
          </p:cNvPr>
          <p:cNvSpPr txBox="1"/>
          <p:nvPr/>
        </p:nvSpPr>
        <p:spPr>
          <a:xfrm>
            <a:off x="1871004" y="1187581"/>
            <a:ext cx="8449993" cy="584775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200" dirty="0" err="1">
                <a:ln w="12700">
                  <a:noFill/>
                  <a:prstDash val="solid"/>
                </a:ln>
                <a:latin typeface="NikoshBAN" panose="02000000000000000000" pitchFamily="2" charset="0"/>
                <a:cs typeface="NikoshBAN" panose="02000000000000000000" pitchFamily="2" charset="0"/>
              </a:rPr>
              <a:t>মাউসের</a:t>
            </a:r>
            <a:r>
              <a:rPr lang="en-US" sz="3200" dirty="0">
                <a:ln w="12700">
                  <a:noFill/>
                  <a:prstDash val="solid"/>
                </a:ln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n w="12700">
                  <a:noFill/>
                  <a:prstDash val="solid"/>
                </a:ln>
                <a:latin typeface="NikoshBAN" panose="02000000000000000000" pitchFamily="2" charset="0"/>
                <a:cs typeface="NikoshBAN" panose="02000000000000000000" pitchFamily="2" charset="0"/>
              </a:rPr>
              <a:t>সাহায্যে</a:t>
            </a:r>
            <a:r>
              <a:rPr lang="bn-IN" sz="3200" dirty="0">
                <a:ln w="12700">
                  <a:noFill/>
                  <a:prstDash val="solid"/>
                </a:ln>
                <a:latin typeface="NikoshBAN" panose="02000000000000000000" pitchFamily="2" charset="0"/>
                <a:cs typeface="NikoshBAN" panose="02000000000000000000" pitchFamily="2" charset="0"/>
              </a:rPr>
              <a:t> পার্শ্বের নামে</a:t>
            </a:r>
            <a:r>
              <a:rPr lang="en-US" sz="3200" dirty="0">
                <a:ln w="12700">
                  <a:noFill/>
                  <a:prstDash val="solid"/>
                </a:ln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n w="12700">
                  <a:noFill/>
                  <a:prstDash val="solid"/>
                </a:ln>
                <a:latin typeface="NikoshBAN" panose="02000000000000000000" pitchFamily="2" charset="0"/>
                <a:cs typeface="NikoshBAN" panose="02000000000000000000" pitchFamily="2" charset="0"/>
              </a:rPr>
              <a:t>ক্লিক</a:t>
            </a:r>
            <a:r>
              <a:rPr lang="en-US" sz="3200" dirty="0">
                <a:ln w="12700">
                  <a:noFill/>
                  <a:prstDash val="solid"/>
                </a:ln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n w="12700">
                  <a:noFill/>
                  <a:prstDash val="solid"/>
                </a:ln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3200" dirty="0">
                <a:ln w="12700">
                  <a:noFill/>
                  <a:prstDash val="solid"/>
                </a:ln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200" dirty="0">
                <a:ln w="12700">
                  <a:noFill/>
                  <a:prstDash val="solid"/>
                </a:ln>
                <a:latin typeface="NikoshBAN" panose="02000000000000000000" pitchFamily="2" charset="0"/>
                <a:cs typeface="NikoshBAN" panose="02000000000000000000" pitchFamily="2" charset="0"/>
              </a:rPr>
              <a:t>চিহ্নিত অংশটি সনাক্ত কর</a:t>
            </a:r>
            <a:endParaRPr lang="en-US" sz="3200" dirty="0">
              <a:ln w="12700">
                <a:noFill/>
                <a:prstDash val="solid"/>
              </a:ln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xmlns="" id="{8746F8C8-3D73-4A00-B869-78C3BCA65F50}"/>
              </a:ext>
            </a:extLst>
          </p:cNvPr>
          <p:cNvCxnSpPr>
            <a:cxnSpLocks/>
          </p:cNvCxnSpPr>
          <p:nvPr/>
        </p:nvCxnSpPr>
        <p:spPr>
          <a:xfrm>
            <a:off x="3319976" y="4292105"/>
            <a:ext cx="1683649" cy="496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xmlns="" id="{1DC384FD-2E06-4E64-98C1-7CCD1E57A571}"/>
              </a:ext>
            </a:extLst>
          </p:cNvPr>
          <p:cNvCxnSpPr>
            <a:cxnSpLocks/>
          </p:cNvCxnSpPr>
          <p:nvPr/>
        </p:nvCxnSpPr>
        <p:spPr>
          <a:xfrm flipH="1">
            <a:off x="4037428" y="1640472"/>
            <a:ext cx="3376246" cy="2637565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Multiplication Sign 14">
            <a:extLst>
              <a:ext uri="{FF2B5EF4-FFF2-40B4-BE49-F238E27FC236}">
                <a16:creationId xmlns:a16="http://schemas.microsoft.com/office/drawing/2014/main" xmlns="" id="{82F912B5-C70A-441D-83F4-1F665E01A3EA}"/>
              </a:ext>
            </a:extLst>
          </p:cNvPr>
          <p:cNvSpPr/>
          <p:nvPr/>
        </p:nvSpPr>
        <p:spPr>
          <a:xfrm>
            <a:off x="9005359" y="2437172"/>
            <a:ext cx="1260977" cy="991828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Multiplication Sign 15">
            <a:extLst>
              <a:ext uri="{FF2B5EF4-FFF2-40B4-BE49-F238E27FC236}">
                <a16:creationId xmlns:a16="http://schemas.microsoft.com/office/drawing/2014/main" xmlns="" id="{F0AEFA7F-5547-40DB-9817-8CCE474A8B57}"/>
              </a:ext>
            </a:extLst>
          </p:cNvPr>
          <p:cNvSpPr/>
          <p:nvPr/>
        </p:nvSpPr>
        <p:spPr>
          <a:xfrm>
            <a:off x="8949609" y="3240067"/>
            <a:ext cx="1260977" cy="991828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Multiplication Sign 16">
            <a:extLst>
              <a:ext uri="{FF2B5EF4-FFF2-40B4-BE49-F238E27FC236}">
                <a16:creationId xmlns:a16="http://schemas.microsoft.com/office/drawing/2014/main" xmlns="" id="{5A9F7809-A548-4D65-8DA3-ACCFD9400EE8}"/>
              </a:ext>
            </a:extLst>
          </p:cNvPr>
          <p:cNvSpPr/>
          <p:nvPr/>
        </p:nvSpPr>
        <p:spPr>
          <a:xfrm>
            <a:off x="9060020" y="4076113"/>
            <a:ext cx="1260977" cy="991828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155421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>
        <p14:prism isContent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53" presetClass="exit" presetSubtype="32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53" presetClass="exit" presetSubtype="32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36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" fill="hold">
                      <p:stCondLst>
                        <p:cond delay="0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53" presetClass="exit" presetSubtype="32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6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5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58333E-6 -4.07407E-6 L -0.23841 -4.07407E-6 C -0.34531 -4.07407E-6 -0.47682 -0.06018 -0.47682 -0.10902 L -0.47682 -0.21782 " pathEditMode="relative" rAng="0" ptsTypes="AAAA">
                                      <p:cBhvr>
                                        <p:cTn id="54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841" y="-1090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  <p:bldLst>
      <p:bldP spid="11" grpId="0" animBg="1"/>
      <p:bldP spid="15" grpId="0" animBg="1"/>
      <p:bldP spid="15" grpId="1" animBg="1"/>
      <p:bldP spid="16" grpId="0" animBg="1"/>
      <p:bldP spid="16" grpId="1" animBg="1"/>
      <p:bldP spid="17" grpId="0" animBg="1"/>
      <p:bldP spid="17" grpId="1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xmlns="" id="{85145A56-80B9-4AD2-BB81-344FF1221DBE}"/>
              </a:ext>
            </a:extLst>
          </p:cNvPr>
          <p:cNvCxnSpPr>
            <a:cxnSpLocks/>
          </p:cNvCxnSpPr>
          <p:nvPr/>
        </p:nvCxnSpPr>
        <p:spPr>
          <a:xfrm>
            <a:off x="801858" y="1488729"/>
            <a:ext cx="10607040" cy="0"/>
          </a:xfrm>
          <a:prstGeom prst="line">
            <a:avLst/>
          </a:prstGeom>
          <a:ln w="28575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81AA2ACA-BBEF-499D-8049-122ACF0BC43B}"/>
              </a:ext>
            </a:extLst>
          </p:cNvPr>
          <p:cNvSpPr txBox="1"/>
          <p:nvPr/>
        </p:nvSpPr>
        <p:spPr>
          <a:xfrm>
            <a:off x="3398807" y="196946"/>
            <a:ext cx="5382883" cy="1107996"/>
          </a:xfrm>
          <a:prstGeom prst="rec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6600" b="1" dirty="0" err="1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accent2">
                    <a:lumMod val="50000"/>
                  </a:schemeClr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বাড়ির</a:t>
            </a:r>
            <a:r>
              <a:rPr lang="en-US" sz="6600" b="1" dirty="0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accent2">
                    <a:lumMod val="50000"/>
                  </a:schemeClr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b="1" dirty="0" err="1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accent2">
                    <a:lumMod val="50000"/>
                  </a:schemeClr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endParaRPr lang="en-US" sz="6600" b="1" dirty="0">
              <a:ln w="12700">
                <a:solidFill>
                  <a:schemeClr val="bg1"/>
                </a:solidFill>
                <a:prstDash val="solid"/>
              </a:ln>
              <a:solidFill>
                <a:schemeClr val="accent2">
                  <a:lumMod val="5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4F249685-33E4-48F6-95EE-D8536F9A54A6}"/>
              </a:ext>
            </a:extLst>
          </p:cNvPr>
          <p:cNvSpPr txBox="1"/>
          <p:nvPr/>
        </p:nvSpPr>
        <p:spPr>
          <a:xfrm>
            <a:off x="942536" y="1659985"/>
            <a:ext cx="99739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▪ 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ে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ন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দ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থ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ে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ে 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প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ি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ধ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ি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পর্যন্ত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দূরত্ব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হল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ো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(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)…………।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512057DC-9AD8-49CF-ADFE-BEAFB2425414}"/>
              </a:ext>
            </a:extLst>
          </p:cNvPr>
          <p:cNvSpPr txBox="1"/>
          <p:nvPr/>
        </p:nvSpPr>
        <p:spPr>
          <a:xfrm>
            <a:off x="942536" y="2445110"/>
            <a:ext cx="99739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▪ 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প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ি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ধ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ি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র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একটি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অংশ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হল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ো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(খ)…………।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93911267-FFAE-4C20-85DF-E4163B8CDE2F}"/>
              </a:ext>
            </a:extLst>
          </p:cNvPr>
          <p:cNvSpPr txBox="1"/>
          <p:nvPr/>
        </p:nvSpPr>
        <p:spPr>
          <a:xfrm>
            <a:off x="942536" y="3230235"/>
            <a:ext cx="997399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▪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একটি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রেখাংশ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য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া (খ)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দ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ুইটি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প্রান্তবিন্দু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য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ো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গ 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ত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া 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হ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লো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     	(গ).............।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361E0C24-934C-4554-9ADB-B41131A66E1F}"/>
              </a:ext>
            </a:extLst>
          </p:cNvPr>
          <p:cNvSpPr txBox="1"/>
          <p:nvPr/>
        </p:nvSpPr>
        <p:spPr>
          <a:xfrm>
            <a:off x="942536" y="4569358"/>
            <a:ext cx="99739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▪ (গ)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যদি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বৃত্তের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কেন্দ্র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দি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য়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ে 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য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য়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,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ত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হ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ল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ত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ে 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ব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ল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	(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ঘ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)……..।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44BEE063-2193-4F6F-95F7-F5338E2BB3E7}"/>
              </a:ext>
            </a:extLst>
          </p:cNvPr>
          <p:cNvSpPr/>
          <p:nvPr/>
        </p:nvSpPr>
        <p:spPr>
          <a:xfrm>
            <a:off x="942536" y="5354482"/>
            <a:ext cx="856837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▪ 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য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দ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ি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(ঘ) ১০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সেমি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.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হয়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ত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হ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(ক)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হবে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(ঙ)..........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স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ে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ম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ি।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xmlns="" val="245764567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crush"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2C1AD19E-7FB1-42DA-9704-753FC3757ED0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151163" y="497252"/>
            <a:ext cx="6091311" cy="606423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1B90C5A3-D28D-4B9A-87FE-B6D1F2990E23}"/>
              </a:ext>
            </a:extLst>
          </p:cNvPr>
          <p:cNvSpPr txBox="1"/>
          <p:nvPr/>
        </p:nvSpPr>
        <p:spPr>
          <a:xfrm>
            <a:off x="3530985" y="2363376"/>
            <a:ext cx="4994031" cy="255454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8000" dirty="0">
                <a:solidFill>
                  <a:schemeClr val="accent2">
                    <a:lumMod val="50000"/>
                  </a:schemeClr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000" dirty="0" err="1">
                <a:solidFill>
                  <a:schemeClr val="accent2">
                    <a:lumMod val="50000"/>
                  </a:schemeClr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সবাইকে</a:t>
            </a:r>
            <a:r>
              <a:rPr lang="en-US" sz="8000" dirty="0">
                <a:solidFill>
                  <a:schemeClr val="accent2">
                    <a:lumMod val="50000"/>
                  </a:schemeClr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8000" dirty="0">
                <a:solidFill>
                  <a:schemeClr val="accent2">
                    <a:lumMod val="50000"/>
                  </a:schemeClr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ধন্যবাদ</a:t>
            </a:r>
            <a:endParaRPr lang="en-US" sz="8000" dirty="0">
              <a:solidFill>
                <a:schemeClr val="accent2">
                  <a:lumMod val="50000"/>
                </a:schemeClr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9463752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6000">
        <p15:prstTrans prst="curtains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840</TotalTime>
  <Words>677</Words>
  <Application>Microsoft Office PowerPoint</Application>
  <PresentationFormat>Custom</PresentationFormat>
  <Paragraphs>132</Paragraphs>
  <Slides>21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Monnara GPS</dc:creator>
  <cp:lastModifiedBy>Sozol</cp:lastModifiedBy>
  <cp:revision>135</cp:revision>
  <dcterms:created xsi:type="dcterms:W3CDTF">2018-02-12T05:18:48Z</dcterms:created>
  <dcterms:modified xsi:type="dcterms:W3CDTF">2019-10-22T13:25:53Z</dcterms:modified>
</cp:coreProperties>
</file>