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TI\Videos\1971,Bangladesh%20Liberation%20War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438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71600"/>
            <a:ext cx="6858000" cy="1862048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ছাত্রদের পাঠঃ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বীরশ্রেষ্ঠর 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0" y="1752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বীরত্তের সবার সেরা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981200" y="20574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বাঙ্গার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828800" y="26670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6600" y="23622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যুদ্ঘের জন্য তৈরি করা মাটির গর্ত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1242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ক্রলিং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905000" y="33528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19400" y="3124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 কালে হামাগুড়ি দিয়ে এগিয়ে চলা।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3810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আহ্বান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828800" y="39624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590800" y="37338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ডাকা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419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রণক্ষেত্র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752600" y="4648200"/>
            <a:ext cx="685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90800" y="4343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যুদ্ধের স্থান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155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155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1155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বাক্য তৈরিঃদলীয়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" y="1905000"/>
            <a:ext cx="1905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শহিদ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09800" y="2362200"/>
            <a:ext cx="1143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05200" y="20574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দেশের জন্য তিনি শহিদ হলেন।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95400" y="3581400"/>
            <a:ext cx="2057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219200" y="2895600"/>
            <a:ext cx="76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05200" y="3352800"/>
            <a:ext cx="32766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6" grpId="0"/>
      <p:bldP spid="9" grpId="0" animBg="1"/>
      <p:bldP spid="11" grpId="0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0" y="1905000"/>
            <a:ext cx="21336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2133600"/>
            <a:ext cx="18288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বীরশ্রেষ্ঠর</a:t>
            </a:r>
            <a:endParaRPr lang="en-US" sz="4400" dirty="0"/>
          </a:p>
        </p:txBody>
      </p:sp>
      <p:sp>
        <p:nvSpPr>
          <p:cNvPr id="8" name="Right Arrow 7"/>
          <p:cNvSpPr/>
          <p:nvPr/>
        </p:nvSpPr>
        <p:spPr>
          <a:xfrm>
            <a:off x="2971800" y="2514600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38600" y="2057400"/>
            <a:ext cx="5105400" cy="1354217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বীরশ্রেষ্ঠর মহিউদ্দিন জাহঙ্গীর একজন সাহসী যোদ্ধা ছিলেন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Down Arrow 12"/>
          <p:cNvSpPr/>
          <p:nvPr/>
        </p:nvSpPr>
        <p:spPr>
          <a:xfrm>
            <a:off x="2133600" y="2971800"/>
            <a:ext cx="45719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4648200"/>
            <a:ext cx="4800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আমরা সাতজন বীরশ্রেষ্ঠর নাম জানবো।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1"/>
            <a:ext cx="9144000" cy="59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4800600" cy="45720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কত সালে মুক্তি যুদ্ধ শুরু হয়েছিল?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1752600"/>
            <a:ext cx="26670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১৯৭১ সালে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50292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*কারা মুক্তি যুদ্ধে যোগ দিয়েছিলেন?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743200"/>
            <a:ext cx="3657600" cy="7078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কৃষক ,শ্রমিক,সৈনিক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মহিউদ্দিন জাহঙ্গীর  ছিলেন    সৈনিক/ কৃষক/ শ্রমিক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81600"/>
            <a:ext cx="19812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সৈনিক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1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981200"/>
            <a:ext cx="5715000" cy="2646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5600"/>
            <a:ext cx="8610600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*বীরশ্রেষ্ঠর কত জন? এদের নাম লিখ?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sz="9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48000"/>
            <a:ext cx="6553200" cy="2895600"/>
          </a:xfrm>
        </p:spPr>
        <p:txBody>
          <a:bodyPr>
            <a:normAutofit fontScale="62500" lnSpcReduction="20000"/>
          </a:bodyPr>
          <a:lstStyle/>
          <a:p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রঞ্জন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মন্ডল</a:t>
            </a:r>
            <a:endParaRPr lang="en-US" sz="6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দেউলিয়া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সরকারী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7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বদলগাছি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7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6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7620000" cy="3276600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৪র্থ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আমার বাংলা বই ।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পাঠের শিরনামঃবীরশ্রেষ্ঠর বীরগাথা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পাঠ্যাংশঃ    শেষ রাত------ শেখ ।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-৫৫ মিনিট  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62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bn-BD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i="1" dirty="0" smtClean="0">
                <a:latin typeface="NikoshBAN" pitchFamily="2" charset="0"/>
                <a:cs typeface="NikoshBAN" pitchFamily="2" charset="0"/>
              </a:rPr>
              <a:t>*সহজ বিষয়ে আলোচনা শুনে বুঝতে পারবে ।</a:t>
            </a:r>
            <a:br>
              <a:rPr lang="bn-BD" i="1" dirty="0" smtClean="0">
                <a:latin typeface="NikoshBAN" pitchFamily="2" charset="0"/>
                <a:cs typeface="NikoshBAN" pitchFamily="2" charset="0"/>
              </a:rPr>
            </a:br>
            <a:r>
              <a:rPr lang="bn-BD" i="1" dirty="0" smtClean="0">
                <a:latin typeface="NikoshBAN" pitchFamily="2" charset="0"/>
                <a:cs typeface="NikoshBAN" pitchFamily="2" charset="0"/>
              </a:rPr>
              <a:t>*পাঠ্যাংশের মূল বিষয় ও ভাব বলতে পারবে।</a:t>
            </a:r>
            <a:br>
              <a:rPr lang="bn-BD" i="1" dirty="0" smtClean="0">
                <a:latin typeface="NikoshBAN" pitchFamily="2" charset="0"/>
                <a:cs typeface="NikoshBAN" pitchFamily="2" charset="0"/>
              </a:rPr>
            </a:br>
            <a:r>
              <a:rPr lang="bn-BD" i="1" dirty="0" smtClean="0">
                <a:latin typeface="NikoshBAN" pitchFamily="2" charset="0"/>
                <a:cs typeface="NikoshBAN" pitchFamily="2" charset="0"/>
              </a:rPr>
              <a:t>*বিরামচিহ্ন দেখে আর্থযতি ও শ্বাসযতি বজায় রেখে আনুচ্ছেদটি পড়তে পারবে।</a:t>
            </a:r>
            <a:br>
              <a:rPr lang="bn-BD" i="1" dirty="0" smtClean="0">
                <a:latin typeface="NikoshBAN" pitchFamily="2" charset="0"/>
                <a:cs typeface="NikoshBAN" pitchFamily="2" charset="0"/>
              </a:rPr>
            </a:br>
            <a:r>
              <a:rPr lang="bn-BD" i="1" dirty="0" smtClean="0">
                <a:latin typeface="NikoshBAN" pitchFamily="2" charset="0"/>
                <a:cs typeface="NikoshBAN" pitchFamily="2" charset="0"/>
              </a:rPr>
              <a:t>*বিরাম চিহ্ন ব্যবহার করে বাক্য ও চরণ লিখতে</a:t>
            </a:r>
            <a:br>
              <a:rPr lang="bn-BD" i="1" dirty="0" smtClean="0">
                <a:latin typeface="NikoshBAN" pitchFamily="2" charset="0"/>
                <a:cs typeface="NikoshBAN" pitchFamily="2" charset="0"/>
              </a:rPr>
            </a:br>
            <a:r>
              <a:rPr lang="bn-BD" i="1" dirty="0" smtClean="0">
                <a:latin typeface="NikoshBAN" pitchFamily="2" charset="0"/>
                <a:cs typeface="NikoshBAN" pitchFamily="2" charset="0"/>
              </a:rPr>
              <a:t> পারব।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আবেগ সৃষ্টিঃ গানের মাধ্যমে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09950" y="3086100"/>
          <a:ext cx="2324100" cy="685800"/>
        </p:xfrm>
        <a:graphic>
          <a:graphicData uri="http://schemas.openxmlformats.org/presentationml/2006/ole">
            <p:oleObj spid="_x0000_s2050" name="Packager Shell Object" showAsIcon="1" r:id="rId3" imgW="232452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পূর্ব  জ্ঞান যাচাইঃ ভিডিও দেখে।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1971,Bangladesh Liberation War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06650" y="1066800"/>
            <a:ext cx="5092700" cy="4167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562600"/>
            <a:ext cx="7315200" cy="70788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 প্রশ্ন ও উত্তরের মাধ্যমে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7772400" cy="1362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বীরশ্রেষ্ঠর বীরগাথা</a:t>
            </a:r>
            <a:br>
              <a:rPr lang="bn-BD" sz="9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</a:br>
            <a:endParaRPr lang="en-US" sz="9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057400"/>
            <a:ext cx="5715000" cy="1200329"/>
          </a:xfrm>
          <a:prstGeom prst="rect">
            <a:avLst/>
          </a:prstGeom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শিক্ষকের সরব পাঠ</a:t>
            </a:r>
            <a:endParaRPr lang="en-US" sz="72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495800" cy="609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যুক্ত বর্ণ ভাঙ্গাঃ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বীরশ্রে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 </a:t>
            </a:r>
            <a:endParaRPr lang="en-US" sz="4000" dirty="0"/>
          </a:p>
        </p:txBody>
      </p:sp>
      <p:sp>
        <p:nvSpPr>
          <p:cNvPr id="9" name="Right Arrow 8"/>
          <p:cNvSpPr/>
          <p:nvPr/>
        </p:nvSpPr>
        <p:spPr>
          <a:xfrm>
            <a:off x="1981200" y="1371600"/>
            <a:ext cx="1219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76600" y="685800"/>
            <a:ext cx="91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ষ্ঠ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267200" y="14478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990600"/>
            <a:ext cx="99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ষ</a:t>
            </a:r>
          </a:p>
          <a:p>
            <a:endParaRPr lang="en-US" sz="6600" dirty="0"/>
          </a:p>
        </p:txBody>
      </p:sp>
      <p:sp>
        <p:nvSpPr>
          <p:cNvPr id="13" name="Plus 12"/>
          <p:cNvSpPr/>
          <p:nvPr/>
        </p:nvSpPr>
        <p:spPr>
          <a:xfrm>
            <a:off x="5943600" y="914400"/>
            <a:ext cx="609600" cy="9906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05600" y="83820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/>
              <a:t>ঠ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1905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যু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flipV="1">
            <a:off x="1676400" y="2407919"/>
            <a:ext cx="1371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81600" y="19812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দ</a:t>
            </a:r>
            <a:endParaRPr lang="en-US" sz="5400" dirty="0"/>
          </a:p>
        </p:txBody>
      </p:sp>
      <p:sp>
        <p:nvSpPr>
          <p:cNvPr id="18" name="Right Arrow 17"/>
          <p:cNvSpPr/>
          <p:nvPr/>
        </p:nvSpPr>
        <p:spPr>
          <a:xfrm>
            <a:off x="3886200" y="2438400"/>
            <a:ext cx="1295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400" y="1981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ধ</a:t>
            </a:r>
            <a:endParaRPr lang="en-US" sz="6000" dirty="0"/>
          </a:p>
        </p:txBody>
      </p:sp>
      <p:sp>
        <p:nvSpPr>
          <p:cNvPr id="20" name="Plus 19"/>
          <p:cNvSpPr/>
          <p:nvPr/>
        </p:nvSpPr>
        <p:spPr>
          <a:xfrm>
            <a:off x="6019800" y="1905000"/>
            <a:ext cx="609600" cy="9906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24200" y="1905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0480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ঙ্কা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ight Arrow 22"/>
          <p:cNvSpPr/>
          <p:nvPr/>
        </p:nvSpPr>
        <p:spPr>
          <a:xfrm flipV="1">
            <a:off x="1447800" y="3352800"/>
            <a:ext cx="1371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819400" y="2819400"/>
            <a:ext cx="121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810000" y="3352800"/>
            <a:ext cx="1295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05400" y="28956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ঙ</a:t>
            </a:r>
          </a:p>
          <a:p>
            <a:endParaRPr lang="en-US" dirty="0"/>
          </a:p>
        </p:txBody>
      </p:sp>
      <p:sp>
        <p:nvSpPr>
          <p:cNvPr id="27" name="Plus 26"/>
          <p:cNvSpPr/>
          <p:nvPr/>
        </p:nvSpPr>
        <p:spPr>
          <a:xfrm>
            <a:off x="6019800" y="2819400"/>
            <a:ext cx="609600" cy="9906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28956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গ</a:t>
            </a:r>
            <a:endParaRPr lang="en-US" sz="60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flipV="1">
            <a:off x="1447800" y="4191000"/>
            <a:ext cx="1371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819400" y="3657600"/>
            <a:ext cx="91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স্ত</a:t>
            </a:r>
            <a:endParaRPr lang="en-US" sz="8000" dirty="0"/>
          </a:p>
        </p:txBody>
      </p:sp>
      <p:sp>
        <p:nvSpPr>
          <p:cNvPr id="32" name="Right Arrow 31"/>
          <p:cNvSpPr/>
          <p:nvPr/>
        </p:nvSpPr>
        <p:spPr>
          <a:xfrm>
            <a:off x="3810000" y="4191000"/>
            <a:ext cx="12954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257800" y="38100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স</a:t>
            </a:r>
            <a:endParaRPr lang="en-US" sz="4800" dirty="0"/>
          </a:p>
        </p:txBody>
      </p:sp>
      <p:sp>
        <p:nvSpPr>
          <p:cNvPr id="34" name="Plus 33"/>
          <p:cNvSpPr/>
          <p:nvPr/>
        </p:nvSpPr>
        <p:spPr>
          <a:xfrm>
            <a:off x="6019800" y="3657600"/>
            <a:ext cx="609600" cy="990600"/>
          </a:xfrm>
          <a:prstGeom prst="mathPlus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53200" y="37338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ত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  <p:bldP spid="33" grpId="0"/>
      <p:bldP spid="33" grpId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157</Words>
  <Application>Microsoft Office PowerPoint</Application>
  <PresentationFormat>On-screen Show (4:3)</PresentationFormat>
  <Paragraphs>58</Paragraphs>
  <Slides>18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শিক্ষক পরিচিতি </vt:lpstr>
      <vt:lpstr>শ্রেণিঃ ৪র্থ বিষয়ঃ আমার বাংলা বই ।  পাঠের শিরনামঃবীরশ্রেষ্ঠর বীরগাথা পাঠ্যাংশঃ    শেষ রাত------ শেখ । সময় -৫৫ মিনিট  ।</vt:lpstr>
      <vt:lpstr>শিখনফলঃ *সহজ বিষয়ে আলোচনা শুনে বুঝতে পারবে । *পাঠ্যাংশের মূল বিষয় ও ভাব বলতে পারবে। *বিরামচিহ্ন দেখে আর্থযতি ও শ্বাসযতি বজায় রেখে আনুচ্ছেদটি পড়তে পারবে। *বিরাম চিহ্ন ব্যবহার করে বাক্য ও চরণ লিখতে  পারব। </vt:lpstr>
      <vt:lpstr>আবেগ সৃষ্টিঃ গানের মাধ্যমে</vt:lpstr>
      <vt:lpstr>পূর্ব  জ্ঞান যাচাইঃ ভিডিও দেখে।</vt:lpstr>
      <vt:lpstr>বীরশ্রেষ্ঠর বীরগাথা </vt:lpstr>
      <vt:lpstr>Slide 8</vt:lpstr>
      <vt:lpstr>যুক্ত বর্ণ ভাঙ্গাঃ </vt:lpstr>
      <vt:lpstr>Slide 10</vt:lpstr>
      <vt:lpstr>শব্দার্থ</vt:lpstr>
      <vt:lpstr>বাক্য তৈরিঃদলীয় কাজ</vt:lpstr>
      <vt:lpstr>Slide 13</vt:lpstr>
      <vt:lpstr>আমরা সাতজন বীরশ্রেষ্ঠর নাম জানবো। </vt:lpstr>
      <vt:lpstr>নিচের প্রশ্ন গুলোর উত্তর দাও?</vt:lpstr>
      <vt:lpstr>Slide 16</vt:lpstr>
      <vt:lpstr>মূল্যায়নঃ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Ronjon</cp:lastModifiedBy>
  <cp:revision>82</cp:revision>
  <dcterms:created xsi:type="dcterms:W3CDTF">2006-08-16T00:00:00Z</dcterms:created>
  <dcterms:modified xsi:type="dcterms:W3CDTF">2019-10-23T14:07:40Z</dcterms:modified>
</cp:coreProperties>
</file>