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7" y="0"/>
            <a:ext cx="9144000" cy="147002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prstTxWarp prst="textWave2">
              <a:avLst/>
            </a:prstTxWarp>
          </a:bodyPr>
          <a:lstStyle/>
          <a:p>
            <a:r>
              <a:rPr lang="en-US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lgerian" pitchFamily="82" charset="0"/>
              </a:rPr>
              <a:t>Welcome to all 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1272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Now, open your book at page no 95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L2-3D_U24C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2667000"/>
            <a:ext cx="4038600" cy="1676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743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Pair work </a:t>
            </a:r>
            <a:endParaRPr lang="en-US" sz="3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914" y="2514600"/>
            <a:ext cx="8229600" cy="21730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prstTxWarp prst="textWave2">
              <a:avLst>
                <a:gd name="adj1" fmla="val 0"/>
                <a:gd name="adj2" fmla="val -2293"/>
              </a:avLst>
            </a:prstTxWarp>
            <a:spAutoFit/>
          </a:bodyPr>
          <a:lstStyle/>
          <a:p>
            <a:r>
              <a:rPr lang="en-US" sz="44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Now  read loudly </a:t>
            </a:r>
            <a:endParaRPr lang="en-US" sz="44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Group work 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57" y="1676400"/>
            <a:ext cx="8305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0"/>
                <a:gd name="adj2" fmla="val -699"/>
              </a:avLst>
            </a:prstTxWarp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One by one ask to another about the cyclone . One is done for you.  </a:t>
            </a:r>
            <a:endParaRPr lang="en-US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744240"/>
            <a:ext cx="822234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How was the wind of the cyclone ?</a:t>
            </a:r>
            <a:endParaRPr lang="en-US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44269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Group work 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4200"/>
            <a:ext cx="8229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Every group make a list of three questions.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Evaluation   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Everybody make a list of three questions from the text.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44269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3517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Home work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82296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Make a list of five questions about your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friens’s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father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6181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0"/>
            <a:ext cx="6629400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Thanks to all</a:t>
            </a:r>
            <a:endParaRPr lang="en-US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0999"/>
            <a:ext cx="8229600" cy="152400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12500"/>
                <a:gd name="adj2" fmla="val -1764"/>
              </a:avLst>
            </a:prstTxWarp>
            <a:spAutoFit/>
          </a:bodyPr>
          <a:lstStyle/>
          <a:p>
            <a:pPr algn="ctr"/>
            <a:r>
              <a:rPr lang="en-US" sz="48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Teacher Identity </a:t>
            </a:r>
            <a:endParaRPr lang="en-US" sz="4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37300"/>
              </p:ext>
            </p:extLst>
          </p:nvPr>
        </p:nvGraphicFramePr>
        <p:xfrm>
          <a:off x="431800" y="1828800"/>
          <a:ext cx="8229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4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Mosharaf</a:t>
                      </a:r>
                      <a:r>
                        <a:rPr lang="en-US" sz="3600" b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Hosen</a:t>
                      </a:r>
                      <a:endParaRPr lang="en-US" sz="3600" b="0" dirty="0" smtClean="0"/>
                    </a:p>
                    <a:p>
                      <a:r>
                        <a:rPr lang="en-US" sz="4000" b="0" dirty="0" smtClean="0">
                          <a:solidFill>
                            <a:srgbClr val="C00000"/>
                          </a:solidFill>
                        </a:rPr>
                        <a:t>Head Teacher</a:t>
                      </a:r>
                      <a:endParaRPr lang="en-US" sz="4000" b="0" dirty="0" smtClean="0"/>
                    </a:p>
                    <a:p>
                      <a:r>
                        <a:rPr lang="en-US" sz="3600" b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Uttar </a:t>
                      </a:r>
                      <a:r>
                        <a:rPr lang="en-US" sz="3600" b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Charbhuta</a:t>
                      </a:r>
                      <a:r>
                        <a:rPr lang="en-US" sz="3600" b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Rahimpur</a:t>
                      </a:r>
                      <a:r>
                        <a:rPr lang="en-US" sz="3600" b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GPS </a:t>
                      </a:r>
                    </a:p>
                    <a:p>
                      <a:endParaRPr lang="en-US" sz="2400" b="0" dirty="0" smtClean="0"/>
                    </a:p>
                    <a:p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</a:rPr>
                        <a:t>Lalmohan</a:t>
                      </a:r>
                      <a:r>
                        <a:rPr lang="en-US" sz="3600" b="0" dirty="0" smtClean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n-US" sz="3600" b="0" dirty="0" err="1" smtClean="0">
                          <a:solidFill>
                            <a:srgbClr val="FFFF00"/>
                          </a:solidFill>
                        </a:rPr>
                        <a:t>Bhola</a:t>
                      </a:r>
                      <a:r>
                        <a:rPr lang="en-US" b="0" dirty="0" smtClean="0">
                          <a:solidFill>
                            <a:srgbClr val="FFFF00"/>
                          </a:solidFill>
                        </a:rPr>
                        <a:t>. 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8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14400"/>
            <a:ext cx="8153400" cy="55626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553"/>
                <a:gd name="adj2" fmla="val -1424"/>
              </a:avLst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3.3 </a:t>
            </a:r>
            <a:r>
              <a:rPr lang="en-US" sz="3600" dirty="0" smtClean="0">
                <a:solidFill>
                  <a:srgbClr val="C00000"/>
                </a:solidFill>
              </a:rPr>
              <a:t> To </a:t>
            </a:r>
            <a:r>
              <a:rPr lang="en-US" sz="3600" dirty="0">
                <a:solidFill>
                  <a:srgbClr val="C00000"/>
                </a:solidFill>
              </a:rPr>
              <a:t>understand questions about objects around them.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6.1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>
                <a:solidFill>
                  <a:srgbClr val="FFFF00"/>
                </a:solidFill>
              </a:rPr>
              <a:t>to say about people, objects, events etc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29" y="329625"/>
            <a:ext cx="83058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Lea</a:t>
            </a:r>
            <a:r>
              <a:rPr lang="en-US" sz="3200" dirty="0" smtClean="0"/>
              <a:t>rning outcome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2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Today’s lessons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20074"/>
            <a:ext cx="8229600" cy="544966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0"/>
                <a:gd name="adj2" fmla="val -2645"/>
              </a:avLst>
            </a:prstTxWarp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Class: </a:t>
            </a:r>
            <a:r>
              <a:rPr lang="en-US" sz="3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Five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Subject: </a:t>
            </a:r>
            <a:r>
              <a:rPr lang="en-US" sz="36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English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Chapter: 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Cyclone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Aila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Unit: 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24 </a:t>
            </a:r>
          </a:p>
          <a:p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Calibri" pitchFamily="34" charset="0"/>
                <a:cs typeface="Calibri" pitchFamily="34" charset="0"/>
              </a:rPr>
              <a:t>Lesson: 2,3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05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Let us, we sing a song </a:t>
            </a:r>
            <a:endParaRPr lang="en-US" sz="36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8305800" cy="7987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Good morning good morning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7943" y="3367314"/>
            <a:ext cx="24384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65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6434"/>
            <a:ext cx="8229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prstTxWarp prst="textWave2">
              <a:avLst>
                <a:gd name="adj1" fmla="val 1272"/>
                <a:gd name="adj2" fmla="val 0"/>
              </a:avLst>
            </a:prstTxWarp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Let us, we see a </a:t>
            </a:r>
            <a:r>
              <a:rPr lang="en-US" sz="5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video clip </a:t>
            </a:r>
            <a:r>
              <a:rPr lang="en-US" sz="5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about cyclone </a:t>
            </a:r>
            <a:r>
              <a:rPr lang="en-US" sz="5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Aila</a:t>
            </a:r>
            <a:r>
              <a:rPr lang="en-US" sz="5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.   </a:t>
            </a:r>
            <a:endParaRPr lang="en-US" sz="5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Dear students, now give answer blew the questions 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What about the video?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343" y="3203805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What can we see on the video? 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343" y="4248834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Why these people running? 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43" y="5486400"/>
            <a:ext cx="821145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What is a man seeing by loud speaker?  </a:t>
            </a:r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15463"/>
            <a:ext cx="8229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Some new words 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78000"/>
              </p:ext>
            </p:extLst>
          </p:nvPr>
        </p:nvGraphicFramePr>
        <p:xfrm>
          <a:off x="500743" y="1066799"/>
          <a:ext cx="8229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607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Words</a:t>
                      </a:r>
                      <a:endParaRPr lang="en-US" sz="36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Meaning </a:t>
                      </a:r>
                      <a:endParaRPr lang="en-US" sz="360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874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Terrible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Restless 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345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Grocery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Where</a:t>
                      </a:r>
                      <a:r>
                        <a:rPr lang="en-US" sz="3200" baseline="0" dirty="0" smtClean="0">
                          <a:latin typeface="Calibri" pitchFamily="34" charset="0"/>
                          <a:cs typeface="Calibri" pitchFamily="34" charset="0"/>
                        </a:rPr>
                        <a:t> sell various  things 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7874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Share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Divide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7874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Emergency</a:t>
                      </a:r>
                      <a:r>
                        <a:rPr lang="en-US" sz="32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Crisis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874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Shook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Damage </a:t>
                      </a:r>
                      <a:endParaRPr lang="en-US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14" y="304800"/>
            <a:ext cx="8229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 pitchFamily="34" charset="0"/>
                <a:cs typeface="Calibri" pitchFamily="34" charset="0"/>
              </a:rPr>
              <a:t>Antonym  of the new words 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419039"/>
              </p:ext>
            </p:extLst>
          </p:nvPr>
        </p:nvGraphicFramePr>
        <p:xfrm>
          <a:off x="471714" y="951131"/>
          <a:ext cx="8229600" cy="552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467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Words</a:t>
                      </a:r>
                      <a:endParaRPr lang="en-US" sz="3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Antonym of the word s</a:t>
                      </a:r>
                      <a:endParaRPr lang="en-US" sz="3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358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Remember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Forget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358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Terrible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Wonderful 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358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Share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Keep</a:t>
                      </a:r>
                      <a:r>
                        <a:rPr lang="en-US" sz="3600" baseline="0" dirty="0" smtClean="0">
                          <a:latin typeface="Calibri" pitchFamily="34" charset="0"/>
                          <a:cs typeface="Calibri" pitchFamily="34" charset="0"/>
                        </a:rPr>
                        <a:t> to yourself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9358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Happen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Dematerialize</a:t>
                      </a:r>
                      <a:r>
                        <a:rPr lang="en-US" sz="3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9358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Check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Disagree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7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246</TotalTime>
  <Words>237</Words>
  <Application>Microsoft Office PowerPoint</Application>
  <PresentationFormat>On-screen Show (4:3)</PresentationFormat>
  <Paragraphs>63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Welcome to 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all </dc:title>
  <dc:creator>DPE</dc:creator>
  <cp:lastModifiedBy>DPE</cp:lastModifiedBy>
  <cp:revision>31</cp:revision>
  <dcterms:created xsi:type="dcterms:W3CDTF">2006-08-16T00:00:00Z</dcterms:created>
  <dcterms:modified xsi:type="dcterms:W3CDTF">2019-10-23T16:45:25Z</dcterms:modified>
</cp:coreProperties>
</file>