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vml" ContentType="application/vnd.openxmlformats-officedocument.vmlDrawing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7" r:id="rId2"/>
    <p:sldId id="258" r:id="rId3"/>
    <p:sldId id="259" r:id="rId4"/>
    <p:sldId id="262" r:id="rId5"/>
    <p:sldId id="268" r:id="rId6"/>
    <p:sldId id="260" r:id="rId7"/>
    <p:sldId id="261" r:id="rId8"/>
    <p:sldId id="264" r:id="rId9"/>
    <p:sldId id="263" r:id="rId10"/>
    <p:sldId id="265" r:id="rId11"/>
    <p:sldId id="267" r:id="rId12"/>
    <p:sldId id="266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90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AEB8D3-4D3C-4DC5-9392-8175778FF538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70A31E-6062-400F-AA2C-38123F43C2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2143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63B6D3-465F-452C-898C-96D7584F795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5989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63B6D3-465F-452C-898C-96D7584F795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7746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63B6D3-465F-452C-898C-96D7584F795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8729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7694D6-B7C3-4413-9326-E6334EF1CC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92DE1C-8C56-42F3-A7F9-C7DAF58DCB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16DE2D-F1BD-4EDA-B9F0-D60F0CE3097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AE676A2-1978-4C6E-BDF6-7598113A5CF2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E7808B-4C82-417E-A7A6-DD9EED3F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299256-89F2-4CD5-A7B2-C6973E230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C65A669-6F5C-4858-8A22-46C2E94F5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969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08954-936C-48E9-AAA4-3AFCFC79D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22B484-7BBE-474C-A700-F18B0467DF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01C47B-356F-4152-B6F6-304E73F3A1B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AE676A2-1978-4C6E-BDF6-7598113A5CF2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3BC8D8-20D1-4442-8556-1310A906B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E384D2-27B7-40B0-8C3F-BA6D02870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C65A669-6F5C-4858-8A22-46C2E94F5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737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6F699-61E3-4454-AA20-B0E6893BC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2731B9-8B87-41EA-BA85-E0A66EDB27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52403-CB8B-4D1E-9E38-D4D1D78113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AE676A2-1978-4C6E-BDF6-7598113A5CF2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4A082A-15C2-4B96-A1B2-B8892CD5F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06D4BB-D828-4FEA-A04D-FEB15929C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C65A669-6F5C-4858-8A22-46C2E94F5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196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65817-C49E-486D-9DA9-606643F28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8AF29F-0BBD-4890-9159-E9C6838951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A49BB9-5EB4-4D0E-8D1A-BD6BD07C37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701CC3-6BA1-4B8B-B6C5-74F56D0E60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AE676A2-1978-4C6E-BDF6-7598113A5CF2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81E76E-B5D9-44B8-AB6D-23B56BF9E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3D1D81-BFBE-49F6-ACC2-AF59D71C0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C65A669-6F5C-4858-8A22-46C2E94F5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658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641DA-0991-4D68-A0CF-AC8171921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914499-13A9-44B0-B8E4-AC9C19A5F6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448E9D-1FDF-46CF-9378-35DE165594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41591BC-4E39-414F-842A-C43EC8AF72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1801312-F257-49D7-B8A2-19FAF1D309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DA8756E-AC2C-4931-A905-192883F5AF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AE676A2-1978-4C6E-BDF6-7598113A5CF2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E2424A-D053-46BF-BD19-D2A368C26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F44E7CA-1ADE-413D-862C-E72633012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C65A669-6F5C-4858-8A22-46C2E94F5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606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2BA06B-4CD7-4FC3-8E67-D6324D51A2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80DF744-8CB7-44BE-835D-14255B401BE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AE676A2-1978-4C6E-BDF6-7598113A5CF2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DFEEBC7-829A-4D46-8BCA-A34EFDBEBB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190974-41AE-41D1-8AE9-9EA5A6727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C65A669-6F5C-4858-8A22-46C2E94F5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0538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DECD656-8B36-4443-8B3A-6B413BA5EAD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AE676A2-1978-4C6E-BDF6-7598113A5CF2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7597E2-F3BB-4A1D-A939-3C7F9DCFD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E40840-48A4-44E9-BCAF-2AA7FDFE29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C65A669-6F5C-4858-8A22-46C2E94F5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4541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D5C3F6-3E83-46DF-B0E8-8F2F721CE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65F480-4003-41DA-8294-A9F3CCBB5F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9633D7-685F-40D9-B908-3CB706B81C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DB4FCA-CA9F-43FB-9BBD-E41D6565E2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AE676A2-1978-4C6E-BDF6-7598113A5CF2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8DE331-F5A1-4AE5-9850-9AABFCA76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4CD858-C011-431E-BCC6-68BC21BF2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C65A669-6F5C-4858-8A22-46C2E94F5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9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3E503-24F6-4CA5-88EC-72E338EB3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167582-6B2A-4186-AACD-CE2E307673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84D147-6328-4D43-B43A-49B9A78B3C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ADE0B6-3726-4C6E-9144-9E623612B26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AE676A2-1978-4C6E-BDF6-7598113A5CF2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FE68C-8FE9-413B-9301-7B224E24A4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8F5032-94C5-4F83-B033-B27B5C2FB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C65A669-6F5C-4858-8A22-46C2E94F5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3432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12E432-AC66-4F38-8A1B-D9E9EE345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A27031-19AD-4EF2-B243-06FD01EDA9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115DC4-3E34-44D0-BAD8-EC8B2D67C7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AE676A2-1978-4C6E-BDF6-7598113A5CF2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CD9A18-7B59-42FD-B9A9-229432B9D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49CC47-66FC-4DAA-9079-B23684E6C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C65A669-6F5C-4858-8A22-46C2E94F5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014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8CB79D2-09D6-4EB8-B574-8803C05FA9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4234DD-32F0-428F-98B7-E5CD055AE5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4E6B0F-F17F-4CE7-A4F6-327650787A8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AE676A2-1978-4C6E-BDF6-7598113A5CF2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A82865-330F-4F86-8B93-05265AFC4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816007-76EF-4560-8421-FD68F4513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C65A669-6F5C-4858-8A22-46C2E94F5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887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g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DDE3D6F-AEA2-4A9C-8DB9-885D6D3BA55F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C74231B-67AB-44C7-8A3A-3D7C19EC22D3}"/>
              </a:ext>
            </a:extLst>
          </p:cNvPr>
          <p:cNvSpPr txBox="1"/>
          <p:nvPr userDrawn="1"/>
        </p:nvSpPr>
        <p:spPr>
          <a:xfrm>
            <a:off x="6453052" y="5251269"/>
            <a:ext cx="51990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>
                <a:solidFill>
                  <a:schemeClr val="accent4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মোঃ সেনামুল ইসলাম </a:t>
            </a:r>
          </a:p>
          <a:p>
            <a:r>
              <a:rPr lang="bn-IN" sz="3200" dirty="0">
                <a:solidFill>
                  <a:schemeClr val="accent4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(সহঃ শিক্ষক) মালশন সঃপ্রাঃবিঃ, আদমদীঘি, বগুড়া  </a:t>
            </a:r>
            <a:endParaRPr lang="en-US" sz="3200" dirty="0">
              <a:solidFill>
                <a:schemeClr val="accent4">
                  <a:lumMod val="40000"/>
                  <a:lumOff val="6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6901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9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mp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59499" y="1439787"/>
            <a:ext cx="3671248" cy="1187355"/>
          </a:xfrm>
          <a:noFill/>
        </p:spPr>
        <p:txBody>
          <a:bodyPr/>
          <a:lstStyle/>
          <a:p>
            <a:pPr algn="ctr"/>
            <a:r>
              <a:rPr lang="en-US" sz="5400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54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54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54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8720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8301" y="545911"/>
            <a:ext cx="7124131" cy="981005"/>
          </a:xfrm>
          <a:noFill/>
          <a:ln w="57150">
            <a:noFill/>
          </a:ln>
        </p:spPr>
        <p:txBody>
          <a:bodyPr/>
          <a:lstStyle/>
          <a:p>
            <a:pPr algn="ctr"/>
            <a:r>
              <a:rPr lang="bn-BD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পরিচিতিঃ</a:t>
            </a:r>
            <a:endParaRPr lang="en-US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4903" y="1526916"/>
            <a:ext cx="5181600" cy="4351338"/>
          </a:xfr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noFill/>
          </a:ln>
          <a:effectLst>
            <a:softEdge rad="127000"/>
          </a:effectLst>
          <a:scene3d>
            <a:camera prst="perspectiveContrastingRightFacing"/>
            <a:lightRig rig="threePt" dir="t"/>
          </a:scene3d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bn-BD" dirty="0">
                <a:solidFill>
                  <a:schemeClr val="accent4">
                    <a:lumMod val="20000"/>
                    <a:lumOff val="8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</a:t>
            </a:r>
          </a:p>
          <a:p>
            <a:pPr marL="0" indent="0" algn="ctr">
              <a:buNone/>
            </a:pPr>
            <a:r>
              <a:rPr lang="en-US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dirty="0">
                <a:solidFill>
                  <a:schemeClr val="accent4">
                    <a:lumMod val="20000"/>
                    <a:lumOff val="8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সেনামুল</a:t>
            </a:r>
            <a:r>
              <a:rPr lang="en-US" dirty="0">
                <a:solidFill>
                  <a:schemeClr val="accent4">
                    <a:lumMod val="20000"/>
                    <a:lumOff val="8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ইস</a:t>
            </a:r>
            <a:r>
              <a:rPr lang="as-IN" dirty="0">
                <a:solidFill>
                  <a:schemeClr val="accent4">
                    <a:lumMod val="20000"/>
                    <a:lumOff val="8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dirty="0">
                <a:solidFill>
                  <a:schemeClr val="accent4">
                    <a:lumMod val="20000"/>
                    <a:lumOff val="8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dirty="0">
                <a:solidFill>
                  <a:schemeClr val="accent4">
                    <a:lumMod val="20000"/>
                    <a:lumOff val="8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dirty="0">
                <a:solidFill>
                  <a:schemeClr val="accent4">
                    <a:lumMod val="20000"/>
                    <a:lumOff val="8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BD" dirty="0">
              <a:solidFill>
                <a:schemeClr val="accent4">
                  <a:lumMod val="20000"/>
                  <a:lumOff val="8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buNone/>
            </a:pPr>
            <a:r>
              <a:rPr lang="bn-BD" dirty="0">
                <a:solidFill>
                  <a:schemeClr val="accent4">
                    <a:lumMod val="20000"/>
                    <a:lumOff val="8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 </a:t>
            </a:r>
          </a:p>
          <a:p>
            <a:pPr marL="0" indent="0" algn="ctr">
              <a:buNone/>
            </a:pPr>
            <a:r>
              <a:rPr lang="en-US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মালশ</a:t>
            </a:r>
            <a:r>
              <a:rPr lang="as-IN" dirty="0">
                <a:solidFill>
                  <a:schemeClr val="accent4">
                    <a:lumMod val="20000"/>
                    <a:lumOff val="8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dirty="0">
                <a:solidFill>
                  <a:schemeClr val="accent4">
                    <a:lumMod val="20000"/>
                    <a:lumOff val="8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dirty="0">
                <a:solidFill>
                  <a:schemeClr val="accent4">
                    <a:lumMod val="20000"/>
                    <a:lumOff val="8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রকারি</a:t>
            </a:r>
            <a:r>
              <a:rPr lang="en-US" dirty="0">
                <a:solidFill>
                  <a:schemeClr val="accent4">
                    <a:lumMod val="20000"/>
                    <a:lumOff val="8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dirty="0">
                <a:solidFill>
                  <a:schemeClr val="accent4">
                    <a:lumMod val="20000"/>
                    <a:lumOff val="8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বিদ্যাল</a:t>
            </a:r>
            <a:r>
              <a:rPr lang="as-IN" dirty="0">
                <a:solidFill>
                  <a:schemeClr val="accent4">
                    <a:lumMod val="20000"/>
                    <a:lumOff val="8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bn-BD" dirty="0">
                <a:solidFill>
                  <a:schemeClr val="accent4">
                    <a:lumMod val="20000"/>
                    <a:lumOff val="8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endParaRPr lang="en-US" dirty="0">
              <a:solidFill>
                <a:schemeClr val="accent4">
                  <a:lumMod val="20000"/>
                  <a:lumOff val="8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buNone/>
            </a:pPr>
            <a:r>
              <a:rPr lang="en-US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আদ</a:t>
            </a:r>
            <a:r>
              <a:rPr lang="as-IN" dirty="0">
                <a:solidFill>
                  <a:schemeClr val="accent4">
                    <a:lumMod val="20000"/>
                    <a:lumOff val="8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dirty="0">
                <a:solidFill>
                  <a:schemeClr val="accent4">
                    <a:lumMod val="20000"/>
                    <a:lumOff val="8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as-IN" dirty="0">
                <a:solidFill>
                  <a:schemeClr val="accent4">
                    <a:lumMod val="20000"/>
                    <a:lumOff val="8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ী</a:t>
            </a:r>
            <a:r>
              <a:rPr lang="en-US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ঘি</a:t>
            </a:r>
            <a:r>
              <a:rPr lang="en-US" dirty="0">
                <a:solidFill>
                  <a:schemeClr val="accent4">
                    <a:lumMod val="20000"/>
                    <a:lumOff val="8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bn-BD" dirty="0">
                <a:solidFill>
                  <a:schemeClr val="accent4">
                    <a:lumMod val="20000"/>
                    <a:lumOff val="8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বগুড়া। </a:t>
            </a:r>
            <a:endParaRPr lang="en-US" dirty="0">
              <a:solidFill>
                <a:schemeClr val="accent4">
                  <a:lumMod val="20000"/>
                  <a:lumOff val="8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81632" y="1253331"/>
            <a:ext cx="5181600" cy="4351338"/>
          </a:xfr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solidFill>
              <a:schemeClr val="accent1">
                <a:lumMod val="60000"/>
                <a:lumOff val="40000"/>
              </a:schemeClr>
            </a:solidFill>
          </a:ln>
          <a:effectLst>
            <a:softEdge rad="635000"/>
          </a:effectLst>
          <a:scene3d>
            <a:camera prst="perspectiveHeroicExtremeLeftFacing"/>
            <a:lightRig rig="threePt" dir="t"/>
          </a:scene3d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bn-BD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</a:p>
          <a:p>
            <a:pPr marL="0" indent="0" algn="ctr">
              <a:buNone/>
            </a:pPr>
            <a:r>
              <a:rPr lang="bn-BD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বিষয়ঃবাংলা</a:t>
            </a:r>
          </a:p>
          <a:p>
            <a:pPr marL="0" indent="0" algn="ctr">
              <a:buNone/>
            </a:pPr>
            <a:r>
              <a:rPr lang="bn-BD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শ্রেণিঃ১ম</a:t>
            </a:r>
          </a:p>
          <a:p>
            <a:pPr marL="0" indent="0" algn="ctr">
              <a:buNone/>
            </a:pPr>
            <a:r>
              <a:rPr lang="bn-BD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পাঠঃআতা গাছে তোতা পাখি।</a:t>
            </a:r>
          </a:p>
          <a:p>
            <a:pPr marL="0" indent="0" algn="ctr">
              <a:buNone/>
            </a:pPr>
            <a:r>
              <a:rPr lang="bn-BD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পাঠ্যাংশঃআতা------বঊ।</a:t>
            </a:r>
          </a:p>
          <a:p>
            <a:pPr marL="0" indent="0" algn="ctr">
              <a:buNone/>
            </a:pPr>
            <a:r>
              <a:rPr lang="bn-BD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সময়ঃ৪৫মিনিট</a:t>
            </a:r>
          </a:p>
          <a:p>
            <a:pPr marL="0" indent="0" algn="ctr">
              <a:buNone/>
            </a:pPr>
            <a:endParaRPr lang="bn-BD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661014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7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2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  <p:bldP spid="4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9306" y="1078172"/>
            <a:ext cx="1147776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8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শিখনফলঃ</a:t>
            </a:r>
          </a:p>
          <a:p>
            <a:r>
              <a:rPr lang="bn-BD" sz="4000" dirty="0">
                <a:solidFill>
                  <a:schemeClr val="accent5">
                    <a:lumMod val="20000"/>
                    <a:lumOff val="8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শোনা-</a:t>
            </a:r>
            <a:r>
              <a:rPr lang="en-US" sz="4000" dirty="0">
                <a:solidFill>
                  <a:schemeClr val="accent5">
                    <a:lumMod val="20000"/>
                    <a:lumOff val="8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>
                <a:solidFill>
                  <a:schemeClr val="accent5">
                    <a:lumMod val="20000"/>
                    <a:lumOff val="8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২.১.১</a:t>
            </a:r>
            <a:r>
              <a:rPr lang="en-US" sz="4000" dirty="0">
                <a:solidFill>
                  <a:schemeClr val="accent5">
                    <a:lumMod val="20000"/>
                    <a:lumOff val="8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ছড়া</a:t>
            </a:r>
            <a:r>
              <a:rPr lang="en-US" sz="4000" dirty="0">
                <a:solidFill>
                  <a:schemeClr val="accent5">
                    <a:lumMod val="20000"/>
                    <a:lumOff val="8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শুনে</a:t>
            </a:r>
            <a:r>
              <a:rPr lang="en-US" sz="4000" dirty="0">
                <a:solidFill>
                  <a:schemeClr val="accent5">
                    <a:lumMod val="20000"/>
                    <a:lumOff val="8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আনন্দ</a:t>
            </a:r>
            <a:r>
              <a:rPr lang="en-US" sz="4000" dirty="0">
                <a:solidFill>
                  <a:schemeClr val="accent5">
                    <a:lumMod val="20000"/>
                    <a:lumOff val="8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লাভ</a:t>
            </a:r>
            <a:r>
              <a:rPr lang="en-US" sz="4000" dirty="0">
                <a:solidFill>
                  <a:schemeClr val="accent5">
                    <a:lumMod val="20000"/>
                    <a:lumOff val="8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করবে</a:t>
            </a:r>
            <a:r>
              <a:rPr lang="en-US" sz="4000" dirty="0">
                <a:solidFill>
                  <a:schemeClr val="accent5">
                    <a:lumMod val="20000"/>
                    <a:lumOff val="8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000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তার</a:t>
            </a:r>
            <a:r>
              <a:rPr lang="en-US" sz="4000" dirty="0">
                <a:solidFill>
                  <a:schemeClr val="accent5">
                    <a:lumMod val="20000"/>
                    <a:lumOff val="8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অভিব্যক্তি</a:t>
            </a:r>
            <a:r>
              <a:rPr lang="en-US" sz="4000" dirty="0">
                <a:solidFill>
                  <a:schemeClr val="accent5">
                    <a:lumMod val="20000"/>
                    <a:lumOff val="8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প্রকাশ</a:t>
            </a:r>
            <a:r>
              <a:rPr lang="en-US" sz="4000" dirty="0">
                <a:solidFill>
                  <a:schemeClr val="accent5">
                    <a:lumMod val="20000"/>
                    <a:lumOff val="8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4000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বলা</a:t>
            </a:r>
            <a:r>
              <a:rPr lang="en-US" sz="4000" dirty="0">
                <a:solidFill>
                  <a:schemeClr val="accent5">
                    <a:lumMod val="20000"/>
                    <a:lumOff val="8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 ২.১.১ </a:t>
            </a:r>
            <a:r>
              <a:rPr lang="en-US" sz="4000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পাঠ্যবইয়ের</a:t>
            </a:r>
            <a:r>
              <a:rPr lang="en-US" sz="4000" dirty="0">
                <a:solidFill>
                  <a:schemeClr val="accent5">
                    <a:lumMod val="20000"/>
                    <a:lumOff val="8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ছড়া</a:t>
            </a:r>
            <a:r>
              <a:rPr lang="en-US" sz="4000" dirty="0">
                <a:solidFill>
                  <a:schemeClr val="accent5">
                    <a:lumMod val="20000"/>
                    <a:lumOff val="8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স্পষ্টভাবে</a:t>
            </a:r>
            <a:r>
              <a:rPr lang="en-US" sz="4000" dirty="0">
                <a:solidFill>
                  <a:schemeClr val="accent5">
                    <a:lumMod val="20000"/>
                    <a:lumOff val="8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4000" dirty="0">
                <a:solidFill>
                  <a:schemeClr val="accent5">
                    <a:lumMod val="20000"/>
                    <a:lumOff val="8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000" dirty="0">
                <a:solidFill>
                  <a:schemeClr val="accent5">
                    <a:lumMod val="20000"/>
                    <a:lumOff val="8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653492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encil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0112" y="1980139"/>
            <a:ext cx="4356469" cy="268519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LineDraw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036" y="658697"/>
            <a:ext cx="3614281" cy="289731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896203" y="164447"/>
            <a:ext cx="810677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ছবিগুলো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বলার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চেষ্টা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দেখছি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20670" y="5493436"/>
            <a:ext cx="215634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তোঁতা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পাখি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7601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4E0D90A-7ABE-442E-86A7-BDA276C097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7614" y="315903"/>
            <a:ext cx="4793998" cy="269756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EACD4A4-89CC-456F-BD98-B682CB7D59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273" y="3844529"/>
            <a:ext cx="4003361" cy="24669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339D28F-B355-4270-B4AA-ADE0925ECB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446" y="315903"/>
            <a:ext cx="4003361" cy="2697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799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38233" y="709683"/>
            <a:ext cx="857079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dirty="0">
                <a:latin typeface="NikoshBAN" panose="02000000000000000000" pitchFamily="2" charset="0"/>
                <a:cs typeface="NikoshBAN" panose="02000000000000000000" pitchFamily="2" charset="0"/>
              </a:rPr>
              <a:t>এসো আমরা একটি ভিডিও দেখি</a:t>
            </a:r>
          </a:p>
        </p:txBody>
      </p:sp>
      <p:graphicFrame>
        <p:nvGraphicFramePr>
          <p:cNvPr id="3" name="Object 2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5913681"/>
              </p:ext>
            </p:extLst>
          </p:nvPr>
        </p:nvGraphicFramePr>
        <p:xfrm>
          <a:off x="4783138" y="3671888"/>
          <a:ext cx="2162175" cy="43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Packager Shell Object" showAsIcon="1" r:id="rId3" imgW="2161800" imgH="437760" progId="Package">
                  <p:embed/>
                </p:oleObj>
              </mc:Choice>
              <mc:Fallback>
                <p:oleObj name="Packager Shell Object" showAsIcon="1" r:id="rId3" imgW="2161800" imgH="437760" progId="Package">
                  <p:embed/>
                  <p:pic>
                    <p:nvPicPr>
                      <p:cNvPr id="3" name="Object 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783138" y="3671888"/>
                        <a:ext cx="2162175" cy="438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65451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2263" y="614148"/>
            <a:ext cx="107544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>
                <a:latin typeface="NikoshBAN" panose="02000000000000000000" pitchFamily="2" charset="0"/>
                <a:cs typeface="NikoshBAN" panose="02000000000000000000" pitchFamily="2" charset="0"/>
              </a:rPr>
              <a:t>আজ আমরা </a:t>
            </a:r>
            <a:r>
              <a:rPr lang="bn-BD" sz="5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“আতা গাছে তোতা পাখি” </a:t>
            </a:r>
            <a:r>
              <a:rPr lang="bn-BD" sz="4400" dirty="0">
                <a:latin typeface="NikoshBAN" panose="02000000000000000000" pitchFamily="2" charset="0"/>
                <a:cs typeface="NikoshBAN" panose="02000000000000000000" pitchFamily="2" charset="0"/>
              </a:rPr>
              <a:t>ছড়াটি শিখব।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FC1CAB0-7BAE-4830-BC15-5C92DB8593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82696">
            <a:off x="6958822" y="1836004"/>
            <a:ext cx="4736123" cy="331147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351EC7B-7609-4900-824D-8F8FFDC34E0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27" b="13451"/>
          <a:stretch/>
        </p:blipFill>
        <p:spPr>
          <a:xfrm rot="21101980">
            <a:off x="532938" y="2100186"/>
            <a:ext cx="5036232" cy="331147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776932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159" y="1403900"/>
            <a:ext cx="9294127" cy="49969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09934" y="185902"/>
            <a:ext cx="6441744" cy="769441"/>
          </a:xfrm>
          <a:prstGeom prst="rect">
            <a:avLst/>
          </a:prstGeom>
          <a:noFill/>
          <a:ln w="571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4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শিক্ষকের </a:t>
            </a:r>
            <a:r>
              <a:rPr lang="en-US" sz="44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পাঠঃ</a:t>
            </a:r>
            <a:endParaRPr lang="en-US" sz="44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4454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6538" y="387530"/>
            <a:ext cx="850255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পাঠঃ</a:t>
            </a:r>
            <a:endParaRPr lang="bn-BD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শিক্ষকের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স্পস্টভাবে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bn-BD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671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596" y="556194"/>
            <a:ext cx="10515600" cy="3278827"/>
          </a:xfrm>
        </p:spPr>
        <p:txBody>
          <a:bodyPr>
            <a:normAutofit/>
          </a:bodyPr>
          <a:lstStyle/>
          <a:p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দলীয় কাজঃ</a:t>
            </a:r>
            <a:b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শাপলা দলঃ  দলনেতার সাথে ছড়াটি আবৃত্তি কর।</a:t>
            </a:r>
            <a:b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গোলাপ দলঃদলনেতার সাথে ছড়াটি আবৃত্তি কর।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9128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770147"/>
          </a:xfrm>
        </p:spPr>
        <p:txBody>
          <a:bodyPr/>
          <a:lstStyle/>
          <a:p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মুল্যায়নঃ</a:t>
            </a:r>
            <a:b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১। আজ আমরা যে ছড়াটি শিখলাম তার নাম কি?</a:t>
            </a:r>
            <a:b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২। আজকের শেখা ছড়াটির প্রথম ৪ লাইন আবৃত্তি কর।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8304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9874" y="2044224"/>
            <a:ext cx="4872252" cy="1076540"/>
          </a:xfrm>
          <a:noFill/>
          <a:ln w="57150">
            <a:noFill/>
          </a:ln>
        </p:spPr>
        <p:txBody>
          <a:bodyPr>
            <a:noAutofit/>
          </a:bodyPr>
          <a:lstStyle/>
          <a:p>
            <a:pPr algn="ctr"/>
            <a:r>
              <a:rPr lang="bn-BD" sz="96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96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2088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108</Words>
  <Application>Microsoft Office PowerPoint</Application>
  <PresentationFormat>Widescreen</PresentationFormat>
  <Paragraphs>29</Paragraphs>
  <Slides>12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NikoshBAN</vt:lpstr>
      <vt:lpstr>Office Theme</vt:lpstr>
      <vt:lpstr>Packager Shell Object</vt:lpstr>
      <vt:lpstr>সবাইকে স্বাগতম</vt:lpstr>
      <vt:lpstr>পরিচিতিঃ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দলীয় কাজঃ শাপলা দলঃ  দলনেতার সাথে ছড়াটি আবৃত্তি কর। গোলাপ দলঃদলনেতার সাথে ছড়াটি আবৃত্তি কর।</vt:lpstr>
      <vt:lpstr>মুল্যায়নঃ ১। আজ আমরা যে ছড়াটি শিখলাম তার নাম কি? ২। আজকের শেখা ছড়াটির প্রথম ৪ লাইন আবৃত্তি কর।</vt:lpstr>
      <vt:lpstr>ধন্যবাদ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DPE</dc:creator>
  <cp:lastModifiedBy>DPE</cp:lastModifiedBy>
  <cp:revision>13</cp:revision>
  <dcterms:created xsi:type="dcterms:W3CDTF">2019-10-23T11:25:57Z</dcterms:created>
  <dcterms:modified xsi:type="dcterms:W3CDTF">2019-10-23T12:34:04Z</dcterms:modified>
</cp:coreProperties>
</file>