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8" r:id="rId5"/>
    <p:sldId id="258" r:id="rId6"/>
    <p:sldId id="260" r:id="rId7"/>
    <p:sldId id="261" r:id="rId8"/>
    <p:sldId id="262" r:id="rId9"/>
    <p:sldId id="264" r:id="rId10"/>
    <p:sldId id="266" r:id="rId11"/>
    <p:sldId id="269" r:id="rId12"/>
    <p:sldId id="265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ECFF"/>
    <a:srgbClr val="CCCCFF"/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 snapToGrid="0">
      <p:cViewPr varScale="1">
        <p:scale>
          <a:sx n="66" d="100"/>
          <a:sy n="66" d="100"/>
        </p:scale>
        <p:origin x="-87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CE9CA-DC89-4C0E-85D3-A81032501BE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B762C-2BFC-4BC9-9D96-98C22AB56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5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B762C-2BFC-4BC9-9D96-98C22AB56A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9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B762C-2BFC-4BC9-9D96-98C22AB56A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4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D691-2427-40B2-A3DC-C6016BC19F5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8CDD-E74E-4106-9277-E02086CDE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4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D691-2427-40B2-A3DC-C6016BC19F5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8CDD-E74E-4106-9277-E02086CDE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9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D691-2427-40B2-A3DC-C6016BC19F5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8CDD-E74E-4106-9277-E02086CDE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4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D691-2427-40B2-A3DC-C6016BC19F5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8CDD-E74E-4106-9277-E02086CDE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0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D691-2427-40B2-A3DC-C6016BC19F5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8CDD-E74E-4106-9277-E02086CDE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6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D691-2427-40B2-A3DC-C6016BC19F5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8CDD-E74E-4106-9277-E02086CDE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3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D691-2427-40B2-A3DC-C6016BC19F5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8CDD-E74E-4106-9277-E02086CDE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8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D691-2427-40B2-A3DC-C6016BC19F5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8CDD-E74E-4106-9277-E02086CDE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4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D691-2427-40B2-A3DC-C6016BC19F5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8CDD-E74E-4106-9277-E02086CDE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0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D691-2427-40B2-A3DC-C6016BC19F5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8CDD-E74E-4106-9277-E02086CDE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D691-2427-40B2-A3DC-C6016BC19F5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8CDD-E74E-4106-9277-E02086CDE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9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9D691-2427-40B2-A3DC-C6016BC19F5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48CDD-E74E-4106-9277-E02086CDE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9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700" y="4670580"/>
            <a:ext cx="9929812" cy="70788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জানাচ্ছি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81" y="615997"/>
            <a:ext cx="3143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8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6" y="1925603"/>
            <a:ext cx="3222936" cy="21271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3985290" y="5544583"/>
            <a:ext cx="3829895" cy="707886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তৈরী পরিবেশ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18" y="1943699"/>
            <a:ext cx="3222936" cy="21744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664" y="1925603"/>
            <a:ext cx="3220725" cy="21090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30265" y="651299"/>
            <a:ext cx="501574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16092" y="4208617"/>
            <a:ext cx="96693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1342" y="4277889"/>
            <a:ext cx="198163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দালান-কোটা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1487" y="4236031"/>
            <a:ext cx="861133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4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988" y="501469"/>
            <a:ext cx="10463121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তৈরী পরিবেশের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99006"/>
              </p:ext>
            </p:extLst>
          </p:nvPr>
        </p:nvGraphicFramePr>
        <p:xfrm>
          <a:off x="1059543" y="2278744"/>
          <a:ext cx="10353566" cy="3672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810"/>
                <a:gridCol w="5285756"/>
              </a:tblGrid>
              <a:tr h="7209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      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প্রাকৃতিক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পরিবেশ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4026">
                <a:tc>
                  <a:txBody>
                    <a:bodyPr/>
                    <a:lstStyle/>
                    <a:p>
                      <a:pPr marL="457200" indent="-457200">
                        <a:buAutoNum type="arabicParenR"/>
                      </a:pP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পরিবেশ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মানুষ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সৃষ্টি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করেনি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তাকে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প্রাকৃতিক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পরিবেশ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arenR"/>
                      </a:pP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পরিবেশ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মানুষ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সৃষ্টি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করছে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তাকে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মানুষের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তৈরী</a:t>
                      </a:r>
                      <a:endParaRPr lang="en-US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     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পরিবেশ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5318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২)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যেমন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–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সূর্য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বায়ু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পানি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ইত্যাদি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২)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যেমন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–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ঘর-বাড়ি,রাস্তা-ঘাট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ট্রেন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ইত্যাদি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073919">
                <a:tc>
                  <a:txBody>
                    <a:bodyPr/>
                    <a:lstStyle/>
                    <a:p>
                      <a:r>
                        <a:rPr lang="en-US" dirty="0" smtClean="0"/>
                        <a:t>৩)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প্রাকৃতিক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পরিবেশ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ধ্বংস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হলে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প্রাণীকুলের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জীবন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বিপন্ন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হতে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পারে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৩)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পরিবেশ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ধ্বংস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হলে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মানুষ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ছাড়া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অন্যান্য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   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প্রাণীকুলের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তেমন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ক্ষতি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নাও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হতে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পারে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95881" y="2380347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066859" y="5345562"/>
            <a:ext cx="4341253" cy="584775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" r="7192"/>
          <a:stretch/>
        </p:blipFill>
        <p:spPr>
          <a:xfrm>
            <a:off x="568036" y="1481597"/>
            <a:ext cx="3230272" cy="2439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945" y="1495452"/>
            <a:ext cx="3230272" cy="2384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69" y="1467742"/>
            <a:ext cx="3213170" cy="2439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2365" y="335363"/>
            <a:ext cx="501574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9512" y="4302820"/>
            <a:ext cx="74732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1619" y="4261255"/>
            <a:ext cx="825867" cy="584775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8051" y="4233550"/>
            <a:ext cx="147027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গাছ-পালা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5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747" y="1513175"/>
            <a:ext cx="3514725" cy="475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046" y="1680295"/>
            <a:ext cx="3600450" cy="4695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7527" y="415636"/>
            <a:ext cx="1043247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7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7952" y="1911963"/>
            <a:ext cx="9131026" cy="2677656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মৌখিকঃ সূর্য এবং গাছপালা কোন পরিবেশের অংশ ?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লিখিতঃ আমরা যে পরিবেশে বাস করি সেখানে কী কী পরিবেশ রয়েছে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0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6672" y="2535343"/>
            <a:ext cx="824937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 প্রাকৃতিক ও ৫টি মানুষের তৈরী পরিবেশের নাম লিখে আনবে।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5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1" y="685953"/>
            <a:ext cx="7709338" cy="132343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 থাকবে, অনেক অনেক ধন্যবাদ সবাইকে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2383010"/>
            <a:ext cx="2571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1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14626" y="585787"/>
            <a:ext cx="1100137" cy="5686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</a:t>
            </a:r>
          </a:p>
          <a:p>
            <a:pPr algn="ctr"/>
            <a:r>
              <a:rPr lang="en-US" sz="6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রি</a:t>
            </a:r>
            <a:endParaRPr lang="en-US" sz="60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চি</a:t>
            </a:r>
            <a:endParaRPr lang="en-US" sz="60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তি</a:t>
            </a:r>
            <a:endParaRPr lang="en-US" sz="60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21912" y="4135158"/>
            <a:ext cx="5147481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শ্রেণী-৩য়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বিষয়-প্রাথমিক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- 1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১১/০৯/২০১৯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203" y="4088765"/>
            <a:ext cx="4696692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মোহা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হরিহরনগর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জীবননগর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চুয়াডাঙ্গা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69" y="486840"/>
            <a:ext cx="2514600" cy="32082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67" y="486840"/>
            <a:ext cx="2356973" cy="306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484" y="377944"/>
            <a:ext cx="4668266" cy="584775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91" y="1368136"/>
            <a:ext cx="8534400" cy="4412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182" y="377943"/>
            <a:ext cx="1155469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কৃষক-কৃষাণী উঠানে কাজ করছে, একটা ছেলে ছাগল চরাচ্ছে আর একজন মাছ ধরতে ছুটছে।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091" y="259547"/>
            <a:ext cx="10873489" cy="58477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বিলের মাঝে জেলে নৌকা নিয়ে ঘুরে বেড়াচ্ছে ,দূরে গাছ-পালা এবং আকাশ দেখা যাচ্ছে।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0027" y="259547"/>
            <a:ext cx="517802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সব কিছুই আমাদের পরিবেশের অংশ।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22821" y="259546"/>
            <a:ext cx="4968027" cy="584775"/>
          </a:xfrm>
          <a:prstGeom prst="rect">
            <a:avLst/>
          </a:prstGeom>
          <a:solidFill>
            <a:srgbClr val="CCCCFF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নানান ধরনের পরিবেশ রয়েছে।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6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5928" y="1468582"/>
            <a:ext cx="308449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8998" y="2867890"/>
            <a:ext cx="4078361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1123" y="1163781"/>
            <a:ext cx="190949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935" y="2764634"/>
            <a:ext cx="601286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১বিভিন্ন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35" y="3756162"/>
            <a:ext cx="11601450" cy="95410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7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4368" y="361662"/>
            <a:ext cx="7509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শ্রেণীবিন্যাস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4618" y="1398239"/>
            <a:ext cx="3305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468294"/>
              </p:ext>
            </p:extLst>
          </p:nvPr>
        </p:nvGraphicFramePr>
        <p:xfrm>
          <a:off x="2992583" y="2660072"/>
          <a:ext cx="8243454" cy="2978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090">
                  <a:extLst>
                    <a:ext uri="{9D8B030D-6E8A-4147-A177-3AD203B41FA5}">
                      <a16:colId xmlns:a16="http://schemas.microsoft.com/office/drawing/2014/main" xmlns="" val="3233180342"/>
                    </a:ext>
                  </a:extLst>
                </a:gridCol>
                <a:gridCol w="4156364">
                  <a:extLst>
                    <a:ext uri="{9D8B030D-6E8A-4147-A177-3AD203B41FA5}">
                      <a16:colId xmlns:a16="http://schemas.microsoft.com/office/drawing/2014/main" xmlns="" val="1694965819"/>
                    </a:ext>
                  </a:extLst>
                </a:gridCol>
              </a:tblGrid>
              <a:tr h="17882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3396052"/>
                  </a:ext>
                </a:extLst>
              </a:tr>
              <a:tr h="1190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827837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07297" y="3128991"/>
            <a:ext cx="166904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4941" y="3178193"/>
            <a:ext cx="208582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তৈরী নয়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25498" y="3652211"/>
            <a:ext cx="2078181" cy="117926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73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6955" y="466169"/>
            <a:ext cx="641233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উপাদানকে আমরা দুই ভাগে ভাগ করতে পারি।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4952" y="498680"/>
            <a:ext cx="6867586" cy="523220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যেগুলো মানুষের তৈরী নয় সেগুলোকে প্রাকৃতিক পরিবেশ 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9527" y="466169"/>
            <a:ext cx="757843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যেগুলো মানুষের তৈরী সেগুলোকে মানুষের তৈরী পরিবেশ 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90" y="2549645"/>
            <a:ext cx="4191802" cy="26249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30" y="2528773"/>
            <a:ext cx="4144089" cy="266668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429283" y="466169"/>
            <a:ext cx="392767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5775" y="466169"/>
            <a:ext cx="319991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8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734" y="235527"/>
            <a:ext cx="8797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93" y="2096156"/>
            <a:ext cx="4022921" cy="28360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11" y="2096156"/>
            <a:ext cx="4157765" cy="28360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2626" y="5101236"/>
            <a:ext cx="2634054" cy="52322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তৈরী পরিবেশ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1556" y="5101236"/>
            <a:ext cx="2109873" cy="52322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9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4836" y="3020298"/>
            <a:ext cx="5933034" cy="584775"/>
          </a:xfrm>
          <a:prstGeom prst="rect">
            <a:avLst/>
          </a:prstGeom>
          <a:solidFill>
            <a:srgbClr val="D4F6FE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পরিবেশের ৫টি উপাদানের নাম লেখ।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3129" y="1911935"/>
            <a:ext cx="157607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67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393</Words>
  <Application>Microsoft Office PowerPoint</Application>
  <PresentationFormat>Custom</PresentationFormat>
  <Paragraphs>74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ismail - [2010]</cp:lastModifiedBy>
  <cp:revision>70</cp:revision>
  <dcterms:created xsi:type="dcterms:W3CDTF">2019-06-25T01:55:04Z</dcterms:created>
  <dcterms:modified xsi:type="dcterms:W3CDTF">2019-09-13T13:50:30Z</dcterms:modified>
</cp:coreProperties>
</file>