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B381-B5CB-4754-BA92-C37B8235FC8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8114-8289-4E11-913C-204438FA2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4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B381-B5CB-4754-BA92-C37B8235FC8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8114-8289-4E11-913C-204438FA2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2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B381-B5CB-4754-BA92-C37B8235FC8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8114-8289-4E11-913C-204438FA2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79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B381-B5CB-4754-BA92-C37B8235FC8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8114-8289-4E11-913C-204438FA2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3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B381-B5CB-4754-BA92-C37B8235FC8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8114-8289-4E11-913C-204438FA2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96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B381-B5CB-4754-BA92-C37B8235FC8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8114-8289-4E11-913C-204438FA2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B381-B5CB-4754-BA92-C37B8235FC8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8114-8289-4E11-913C-204438FA2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65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B381-B5CB-4754-BA92-C37B8235FC8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8114-8289-4E11-913C-204438FA2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86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B381-B5CB-4754-BA92-C37B8235FC8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8114-8289-4E11-913C-204438FA2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0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B381-B5CB-4754-BA92-C37B8235FC8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8114-8289-4E11-913C-204438FA2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6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B381-B5CB-4754-BA92-C37B8235FC8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8114-8289-4E11-913C-204438FA2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5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B381-B5CB-4754-BA92-C37B8235FC8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8114-8289-4E11-913C-204438FA2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3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864096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     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GB" sz="9600" dirty="0"/>
          </a:p>
        </p:txBody>
      </p:sp>
      <p:sp>
        <p:nvSpPr>
          <p:cNvPr id="5" name="Rectangle 4"/>
          <p:cNvSpPr/>
          <p:nvPr/>
        </p:nvSpPr>
        <p:spPr>
          <a:xfrm>
            <a:off x="323528" y="2492896"/>
            <a:ext cx="8640960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2996952"/>
            <a:ext cx="72008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260648"/>
            <a:ext cx="27879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971600" y="3244334"/>
            <a:ext cx="7353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1|  </a:t>
            </a:r>
            <a:r>
              <a:rPr lang="bn-IN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bn-IN" sz="3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 কী আকারের হয়ে থাকে? </a:t>
            </a:r>
            <a:endParaRPr lang="en-US" sz="36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3244334"/>
            <a:ext cx="76328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3110" indent="-653110">
              <a:buFont typeface="Wingdings" pitchFamily="2" charset="2"/>
              <a:buChar char="v"/>
            </a:pPr>
            <a:endParaRPr lang="en-US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53110" indent="-653110">
              <a:buFont typeface="Wingdings" pitchFamily="2" charset="2"/>
              <a:buChar char="v"/>
            </a:pPr>
            <a:endParaRPr lang="en-US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2|</a:t>
            </a:r>
            <a:r>
              <a:rPr lang="bn-IN" sz="4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ব্যাকটেরিয়ার </a:t>
            </a:r>
            <a:r>
              <a:rPr lang="bn-IN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দেহে কী কী নেই?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7717" y="3244334"/>
            <a:ext cx="503054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53110" indent="-653110">
              <a:buFont typeface="Wingdings" pitchFamily="2" charset="2"/>
              <a:buChar char=""/>
            </a:pPr>
            <a:endParaRPr lang="en-US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53110" indent="-653110">
              <a:buFont typeface="Wingdings" pitchFamily="2" charset="2"/>
              <a:buChar char=""/>
            </a:pPr>
            <a:endParaRPr lang="en-US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53110" indent="-653110">
              <a:buFont typeface="Wingdings" pitchFamily="2" charset="2"/>
              <a:buChar char=""/>
            </a:pPr>
            <a:endParaRPr lang="en-US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53110" indent="-653110">
              <a:buFont typeface="Wingdings" pitchFamily="2" charset="2"/>
              <a:buChar char=""/>
            </a:pPr>
            <a:endParaRPr lang="en-US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3|</a:t>
            </a:r>
            <a:r>
              <a:rPr lang="bn-IN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bn-IN" sz="4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মানবদেহে কী </a:t>
            </a:r>
            <a:r>
              <a:rPr lang="bn-IN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4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রোগ সৃষ্টি করে? </a:t>
            </a:r>
            <a:endParaRPr lang="en-US" sz="4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5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Images\Science\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953249"/>
            <a:ext cx="3474720" cy="28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Images\Science\Bacte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53248"/>
            <a:ext cx="3873246" cy="28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60648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       `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jMZ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GB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" y="5517232"/>
            <a:ext cx="765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01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02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Zzjbvg~jK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Ki|</a:t>
            </a:r>
            <a:endParaRPr lang="en-GB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GB" sz="9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lenovo\Pictures\Dhaka-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6409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66124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1wU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fvBiv‡mi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LvZvq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G‡K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Avm‡e</a:t>
            </a:r>
            <a:endParaRPr lang="en-GB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9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evB‡K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GB" sz="9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 descr="C:\Users\lenovo\Pictures\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4324"/>
            <a:ext cx="8640959" cy="462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8784976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GB" sz="66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>
            <a:off x="4572000" y="1196752"/>
            <a:ext cx="0" cy="5661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168352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54639"/>
            <a:ext cx="4032448" cy="1986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3573016"/>
            <a:ext cx="42484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AvjgMxi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ivwgRv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evwjKv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vjq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KvbvBNvU,wm‡jU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&amp;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 01786935252</a:t>
            </a:r>
            <a:endParaRPr lang="bn-BD" sz="3200" dirty="0" smtClean="0">
              <a:latin typeface="SutonnyMJ" pitchFamily="2" charset="0"/>
            </a:endParaRPr>
          </a:p>
          <a:p>
            <a:r>
              <a:rPr lang="bn-BD" dirty="0" smtClean="0"/>
              <a:t> </a:t>
            </a:r>
          </a:p>
          <a:p>
            <a:pPr marL="108000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027376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: 7g</a:t>
            </a:r>
          </a:p>
          <a:p>
            <a:r>
              <a:rPr lang="en-US" sz="54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elq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:1g</a:t>
            </a:r>
            <a:endParaRPr lang="en-GB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Images\Animals\Mike's Leghorn hen CROPPED  5-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751"/>
            <a:ext cx="2520280" cy="19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:\Images\Animals\Butterfly_Morpho_rhetenor_helea_(M)_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0612"/>
            <a:ext cx="2520280" cy="198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:\Image\Image\I S\Animal Image\je13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6451"/>
            <a:ext cx="3024336" cy="196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49289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  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Lvwj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Pv‡L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hvq</a:t>
            </a:r>
            <a:endParaRPr lang="en-GB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6078"/>
            <a:ext cx="3816424" cy="2218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E:\Images\Science\virus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06078"/>
            <a:ext cx="4104456" cy="22187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602128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     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‡`i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Lvwj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Pv‡L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bv</a:t>
            </a:r>
            <a:endParaRPr lang="en-GB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8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53644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bn-BD" sz="3600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…</a:t>
            </a:r>
          </a:p>
          <a:p>
            <a:pPr>
              <a:buFont typeface="Arial" pitchFamily="34" charset="0"/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ভাইরাস ও ব্যাকটেরিয়ার বৈশিষ্ট্য বর্ণনা করতে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  ২। বিভিন্ন প্রকার ব্যাকটেরিয়ার দ্বারা সৃষ্ট রোগের নাম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করতে পারবে;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ভাইরাস ও ব্যাকটেরিয়ার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উপকারী ও অপকারী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ভূমিকা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70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70" y="425100"/>
            <a:ext cx="2594610" cy="464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115616" y="1196752"/>
            <a:ext cx="22322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28" y="105273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gv_v</a:t>
            </a:r>
            <a:endParaRPr lang="en-GB" sz="24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63688" y="2060848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584" y="1422068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Kjvi</a:t>
            </a:r>
            <a:endParaRPr lang="en-GB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403648" y="3068960"/>
            <a:ext cx="25922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44" y="306896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jR</a:t>
            </a:r>
            <a:endParaRPr lang="en-GB" sz="2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148064" y="836712"/>
            <a:ext cx="7200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48064" y="1191694"/>
            <a:ext cx="1512168" cy="3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60232" y="10527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347864" y="551723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¯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úkK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‘</a:t>
            </a:r>
            <a:endParaRPr lang="en-GB" sz="24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283968" y="4293096"/>
            <a:ext cx="72008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47664" y="609329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      1wU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KwbKv</a:t>
            </a:r>
            <a:endParaRPr lang="en-GB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5776" y="476672"/>
            <a:ext cx="505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আকার ও বৈশিষ্ট্যঃ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3105835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3110" indent="-65311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ভাইরাস গোলাকার,দ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ণ্ডা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কার,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ব্যাঙাচির ন্যায়,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পাউরুটির ন্যায় হতে পারে।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56792" y="2967335"/>
            <a:ext cx="122413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3110" indent="-653110">
              <a:buFont typeface="Wingdings" pitchFamily="2" charset="2"/>
              <a:buChar char="v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653110" indent="-653110"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653110" indent="-653110">
              <a:buFont typeface="Wingdings" pitchFamily="2" charset="2"/>
              <a:buChar char="v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653110" indent="-653110"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lvl="4"/>
            <a:endParaRPr lang="en-US" dirty="0">
              <a:latin typeface="NikoshBAN" pitchFamily="2" charset="0"/>
              <a:cs typeface="NikoshBAN" pitchFamily="2" charset="0"/>
            </a:endParaRPr>
          </a:p>
          <a:p>
            <a:pPr lvl="4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lvl="4"/>
            <a:endParaRPr lang="en-US" dirty="0">
              <a:latin typeface="NikoshBAN" pitchFamily="2" charset="0"/>
              <a:cs typeface="NikoshBAN" pitchFamily="2" charset="0"/>
            </a:endParaRPr>
          </a:p>
          <a:p>
            <a:pPr lvl="4"/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এদের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দেহে কোষ প্রাচীর,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প্লাজমালেমা,নিউক্লিয়াস,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				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কিছুই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নেই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e!\Desktop\Science\Coccas b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0" y="162560"/>
            <a:ext cx="4378960" cy="344747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Me!\Desktop\Science\Bacter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0" y="3891280"/>
            <a:ext cx="4563999" cy="277808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69269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K°vm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wbD‡gvwbqv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m~wó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Kvix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e¨vK‡Uwiqv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GB" sz="36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93800" y="980728"/>
            <a:ext cx="570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52120" y="4509120"/>
            <a:ext cx="3024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e¨vwmjvm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: abyósKvi,i³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Avgvkq,BZ¨vw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mywó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GB" sz="32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32039" y="4869160"/>
            <a:ext cx="7200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0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e!\Desktop\Science\Coma b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54416" cy="300736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Me!\Desktop\Science\Spieilium b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5" y="3521397"/>
            <a:ext cx="4804606" cy="298704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05936" y="1052736"/>
            <a:ext cx="614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কমাঃ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মানুষের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কলেরা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রোগ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ব্যাক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রিয়া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ধর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05936" y="1412776"/>
            <a:ext cx="81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15032" y="4149080"/>
            <a:ext cx="288412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স্পাইরিলামঃ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 ধর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ব্যাক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টে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রিয়া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আকৃতি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প্যাঁচানো।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81031" y="4437112"/>
            <a:ext cx="599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27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!\Desktop\Science\bacteria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2492405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292494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     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e¨vK‡Uwiqv</a:t>
            </a:r>
            <a:endParaRPr lang="en-GB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2" descr="E:\Images\SCIENTIST\Antony Leeuwenho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87932"/>
            <a:ext cx="4032448" cy="248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45333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A¨v›Uwb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wjI‡qb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ûK</a:t>
            </a:r>
            <a:endParaRPr lang="en-GB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764688" y="3278887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6200000" flipH="1">
            <a:off x="4442938" y="3443953"/>
            <a:ext cx="1806297" cy="14761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46086" y="5229200"/>
            <a:ext cx="2466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K°vm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e¨vwmjvm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4| ¯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úvBwijvg</a:t>
            </a:r>
            <a:endParaRPr lang="en-GB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241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88</cp:revision>
  <dcterms:created xsi:type="dcterms:W3CDTF">2019-10-22T05:51:51Z</dcterms:created>
  <dcterms:modified xsi:type="dcterms:W3CDTF">2019-10-22T22:43:51Z</dcterms:modified>
</cp:coreProperties>
</file>