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4" r:id="rId2"/>
    <p:sldId id="285" r:id="rId3"/>
    <p:sldId id="278" r:id="rId4"/>
    <p:sldId id="257" r:id="rId5"/>
    <p:sldId id="259" r:id="rId6"/>
    <p:sldId id="260" r:id="rId7"/>
    <p:sldId id="261" r:id="rId8"/>
    <p:sldId id="281" r:id="rId9"/>
    <p:sldId id="282" r:id="rId10"/>
    <p:sldId id="283" r:id="rId11"/>
    <p:sldId id="274" r:id="rId12"/>
    <p:sldId id="280" r:id="rId13"/>
    <p:sldId id="276" r:id="rId14"/>
    <p:sldId id="277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33CCFF"/>
    <a:srgbClr val="66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3C7D-590E-477B-BD6C-64D85847368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20A2-78E2-4D61-BB4E-FFACF99BC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86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20A2-78E2-4D61-BB4E-FFACF99BC5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ED287AD-9D41-4389-B6BB-80C32FD2F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90060"/>
            <a:ext cx="8001000" cy="11936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00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নাম্বারিং ব্যবহার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1" r="7272"/>
          <a:stretch/>
        </p:blipFill>
        <p:spPr>
          <a:xfrm>
            <a:off x="4629150" y="1076324"/>
            <a:ext cx="4223905" cy="4276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/>
          <a:stretch/>
        </p:blipFill>
        <p:spPr>
          <a:xfrm>
            <a:off x="27709" y="1076325"/>
            <a:ext cx="4601441" cy="5495925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110438">
            <a:off x="1799570" y="5182986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56372" y="5754469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itchFamily="2" charset="0"/>
                <a:cs typeface="Nikosh" pitchFamily="2" charset="0"/>
              </a:rPr>
              <a:t>লেখাকে সিলেক্ট করা</a:t>
            </a:r>
          </a:p>
        </p:txBody>
      </p:sp>
      <p:sp>
        <p:nvSpPr>
          <p:cNvPr id="9" name="Left Arrow 8"/>
          <p:cNvSpPr/>
          <p:nvPr/>
        </p:nvSpPr>
        <p:spPr>
          <a:xfrm rot="5400000">
            <a:off x="6397686" y="3467100"/>
            <a:ext cx="2743200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 rot="8057397">
            <a:off x="4449824" y="1872400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59833" y="2590800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ক্লিক নাম্বার আইকন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926321"/>
            <a:ext cx="2618690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নাম্বার স্টাইল পছন্দ করা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27861" y="3429000"/>
            <a:ext cx="534739" cy="1676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743200" cy="7921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43000"/>
            <a:ext cx="8839200" cy="5486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১ম শিক্ষার্থীঃ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ওয়ার্ড প্রসেসর কয়েকটি ফলের নাম লিখ।</a:t>
            </a:r>
          </a:p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2য় </a:t>
            </a:r>
            <a:r>
              <a:rPr lang="en-US" sz="40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ওয়ার্ড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প্রসেসরে কয়েকটি নদীর নাম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3য় </a:t>
            </a:r>
            <a:r>
              <a:rPr lang="en-US" sz="40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ফলের নামগুলোতে বুলেটিং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l">
              <a:lnSpc>
                <a:spcPct val="114000"/>
              </a:lnSpc>
            </a:pPr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4র্থ শিক্ষার্থীঃ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নদীর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নামগুলোতে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নাম্বারিং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213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743200" cy="79216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143000"/>
            <a:ext cx="8839200" cy="5486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ওয়ার্ড প্রসেসর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কোন টেক্সট কিভাবে সিলেক্ট করতে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ওয়ার্ড প্রসেসরে কোন লেখাকে বড় করতে কি পরিবর্তন করতে 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ওয়ার্ড প্রসেসরে কোন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লেখাতে বুলেট দিতে হলে রিবনের কোন মেনু ট্যাবে যেতে হবে?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14350" indent="-514350" algn="l">
              <a:lnSpc>
                <a:spcPct val="114000"/>
              </a:lnSpc>
              <a:buFont typeface="+mj-lt"/>
              <a:buAutoNum type="arabicPeriod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ওয়ার্ড প্রসেসরে কোন লেখাতে বুলেট দিতে হলে রিবনের কোন গ্রুপ ট্যাবে যেতে 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3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433"/>
            <a:ext cx="9144000" cy="6886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828800"/>
            <a:ext cx="2895600" cy="11430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বাড়ির কাজঃ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962400"/>
            <a:ext cx="9067800" cy="2590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5400" b="1">
                <a:latin typeface="NikoshBAN" pitchFamily="2" charset="0"/>
                <a:ea typeface="+mj-ea"/>
                <a:cs typeface="NikoshBAN" pitchFamily="2" charset="0"/>
              </a:defRPr>
            </a:lvl1pPr>
          </a:lstStyle>
          <a:p>
            <a:r>
              <a:rPr lang="en-US" dirty="0"/>
              <a:t>ওয়ার্ড প্রসেসর </a:t>
            </a:r>
            <a:r>
              <a:rPr lang="en-US" dirty="0" smtClean="0"/>
              <a:t>বুলেটিং ও নাম্বারিং </a:t>
            </a:r>
            <a:r>
              <a:rPr lang="en-US" dirty="0"/>
              <a:t>করার ধারাবাহিক নিয়মগুলো অ্যাসাইমেন্ট আকারে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25057230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533400"/>
            <a:ext cx="8915400" cy="579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আগামী ক্লাসে আমরা… </a:t>
            </a:r>
          </a:p>
          <a:p>
            <a:pPr>
              <a:lnSpc>
                <a:spcPct val="114000"/>
              </a:lnSpc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ডকুমেন্ট-এ </a:t>
            </a:r>
            <a:r>
              <a:rPr lang="en-US" sz="6600" b="1" i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ও টেবিল 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ইনসার্ট করা শিখব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4000"/>
              </a:lnSpc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0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57200" y="381000"/>
            <a:ext cx="8229600" cy="61722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ধন্যবাদ 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B050"/>
                </a:solidFill>
              </a:rPr>
              <a:t>পরিচিতি</a:t>
            </a:r>
            <a:endParaRPr lang="en-US" sz="6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3429000"/>
            <a:ext cx="3975186" cy="335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মোঃ সাইফুজ্জামান সাদেক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(আই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লুৎফুন্নেছা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বালিকা বিদ্যানিকেতন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পাগলা থানা সদর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গফরগা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ও,ময়মনসিংহ।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Hsadak42@outlook.com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5146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 flipV="1">
            <a:off x="990600" y="1097281"/>
            <a:ext cx="7467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9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1" y="-2088"/>
            <a:ext cx="4724400" cy="686008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955" y="41565"/>
            <a:ext cx="4367646" cy="67817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চতুর্থ অধ্যায়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আমার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 হিসাব…….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82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নিচের ছবি দুইটি ভালোভাবে লক্ষ্য করঃ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236"/>
          <a:stretch/>
        </p:blipFill>
        <p:spPr>
          <a:xfrm>
            <a:off x="440140" y="1066799"/>
            <a:ext cx="3442855" cy="486987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0140" y="6009150"/>
            <a:ext cx="3387435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লেখালেখি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1" y="5992090"/>
            <a:ext cx="4190999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সাজসজ্জাকরণ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172367"/>
            <a:ext cx="4114800" cy="476430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67790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209800"/>
            <a:ext cx="8763000" cy="54448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2982"/>
            <a:ext cx="4114801" cy="762000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818866"/>
            <a:ext cx="8763000" cy="1390934"/>
            <a:chOff x="685800" y="2590800"/>
            <a:chExt cx="7962900" cy="3505200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685800" y="5181600"/>
              <a:ext cx="7962900" cy="914400"/>
            </a:xfrm>
            <a:prstGeom prst="rect">
              <a:avLst/>
            </a:prstGeom>
            <a:ln w="38100">
              <a:solidFill>
                <a:srgbClr val="CC00CC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40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ওয়ার্ড প্রসেসরে লেখালেখি সাজসজ্জাকরণ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076700" y="2590800"/>
              <a:ext cx="990600" cy="2590800"/>
            </a:xfrm>
            <a:prstGeom prst="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255980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1295400"/>
            <a:ext cx="8305800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4000"/>
              </a:lnSpc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এই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 শেষে শিক্ষার্থীরা…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ফরম্যাটিং কি বলতে পারবে।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ডকুমেন্টের মধ্যে বুলেট ব্যবহার করতে পারবে।</a:t>
            </a:r>
          </a:p>
          <a:p>
            <a:pPr marL="742950" indent="-742950" algn="l">
              <a:lnSpc>
                <a:spcPct val="114000"/>
              </a:lnSpc>
              <a:buFont typeface="+mj-lt"/>
              <a:buAutoNum type="arabicPeriod"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ডকুমেন্টের মধ্যে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নাম্বার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ব্যবহার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16948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124178"/>
            <a:ext cx="8809867" cy="5276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ফন্ট স্টাইল ও ফন্ট সাইজ পরিবর্তন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953193"/>
            <a:ext cx="2362200" cy="4780446"/>
            <a:chOff x="457200" y="1953193"/>
            <a:chExt cx="2362200" cy="4780446"/>
          </a:xfrm>
        </p:grpSpPr>
        <p:sp>
          <p:nvSpPr>
            <p:cNvPr id="5" name="Left Arrow 4"/>
            <p:cNvSpPr/>
            <p:nvPr/>
          </p:nvSpPr>
          <p:spPr>
            <a:xfrm rot="5918283">
              <a:off x="430786" y="3540011"/>
              <a:ext cx="3557888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" y="5410200"/>
              <a:ext cx="2362200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Nikosh" pitchFamily="2" charset="0"/>
                  <a:cs typeface="Nikosh" pitchFamily="2" charset="0"/>
                </a:rPr>
                <a:t>ফন্ট স্টাইল পরিবর্তন করা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761970" y="4914917"/>
            <a:ext cx="3382030" cy="1217814"/>
            <a:chOff x="5761970" y="4914917"/>
            <a:chExt cx="3382030" cy="1217814"/>
          </a:xfrm>
        </p:grpSpPr>
        <p:sp>
          <p:nvSpPr>
            <p:cNvPr id="8" name="Left Arrow 7"/>
            <p:cNvSpPr/>
            <p:nvPr/>
          </p:nvSpPr>
          <p:spPr>
            <a:xfrm rot="2110438">
              <a:off x="5761970" y="4914917"/>
              <a:ext cx="1624066" cy="533400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18772" y="5486400"/>
              <a:ext cx="322522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Nikosh" pitchFamily="2" charset="0"/>
                  <a:cs typeface="Nikosh" pitchFamily="2" charset="0"/>
                </a:rPr>
                <a:t>লেখাকে সিলেক্ট করা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71800" y="1914200"/>
            <a:ext cx="2362200" cy="4819439"/>
            <a:chOff x="2971800" y="1914200"/>
            <a:chExt cx="2362200" cy="4819439"/>
          </a:xfrm>
        </p:grpSpPr>
        <p:sp>
          <p:nvSpPr>
            <p:cNvPr id="10" name="Left Arrow 9"/>
            <p:cNvSpPr/>
            <p:nvPr/>
          </p:nvSpPr>
          <p:spPr>
            <a:xfrm rot="4907107">
              <a:off x="1967715" y="3501018"/>
              <a:ext cx="3557888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71800" y="5410200"/>
              <a:ext cx="2362200" cy="1323439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Nikosh" pitchFamily="2" charset="0"/>
                  <a:cs typeface="Nikosh" pitchFamily="2" charset="0"/>
                </a:rPr>
                <a:t>ফন্ট সাইজ</a:t>
              </a:r>
            </a:p>
            <a:p>
              <a:pPr algn="ctr"/>
              <a:r>
                <a:rPr lang="en-US" sz="4000" b="1" dirty="0" smtClean="0">
                  <a:latin typeface="Nikosh" pitchFamily="2" charset="0"/>
                  <a:cs typeface="Nikosh" pitchFamily="2" charset="0"/>
                </a:rPr>
                <a:t>পরিবর্তন করা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6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/>
          <a:stretch/>
        </p:blipFill>
        <p:spPr>
          <a:xfrm>
            <a:off x="166254" y="1003134"/>
            <a:ext cx="7592291" cy="4851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বুলেট ও নাম্বার ব্যবহার 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7907" y="1586352"/>
            <a:ext cx="2334612" cy="4911609"/>
            <a:chOff x="197907" y="1586351"/>
            <a:chExt cx="2334612" cy="4939272"/>
          </a:xfrm>
        </p:grpSpPr>
        <p:sp>
          <p:nvSpPr>
            <p:cNvPr id="5" name="Left Arrow 4"/>
            <p:cNvSpPr/>
            <p:nvPr/>
          </p:nvSpPr>
          <p:spPr>
            <a:xfrm rot="6476240">
              <a:off x="-349055" y="3604754"/>
              <a:ext cx="4421057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7907" y="5875652"/>
              <a:ext cx="2334612" cy="6499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Nikosh" pitchFamily="2" charset="0"/>
                  <a:cs typeface="Nikosh" pitchFamily="2" charset="0"/>
                </a:rPr>
                <a:t>বুলেট আইকন</a:t>
              </a:r>
              <a:endParaRPr lang="en-US" sz="36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77422" y="4350325"/>
            <a:ext cx="6747048" cy="1214606"/>
            <a:chOff x="2377422" y="4350325"/>
            <a:chExt cx="6747048" cy="1214606"/>
          </a:xfrm>
        </p:grpSpPr>
        <p:sp>
          <p:nvSpPr>
            <p:cNvPr id="8" name="Left Arrow 7"/>
            <p:cNvSpPr/>
            <p:nvPr/>
          </p:nvSpPr>
          <p:spPr>
            <a:xfrm rot="1269597">
              <a:off x="2377422" y="4350325"/>
              <a:ext cx="4484951" cy="391287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9242" y="4918600"/>
              <a:ext cx="322522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Nikosh" pitchFamily="2" charset="0"/>
                  <a:cs typeface="Nikosh" pitchFamily="2" charset="0"/>
                </a:rPr>
                <a:t>লেখায় বুলেট দেয়া</a:t>
              </a:r>
              <a:endParaRPr lang="en-US" sz="36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3027" y="5367982"/>
            <a:ext cx="7071443" cy="1267670"/>
            <a:chOff x="2053027" y="5367982"/>
            <a:chExt cx="7071443" cy="1267670"/>
          </a:xfrm>
        </p:grpSpPr>
        <p:sp>
          <p:nvSpPr>
            <p:cNvPr id="17" name="Left Arrow 16"/>
            <p:cNvSpPr/>
            <p:nvPr/>
          </p:nvSpPr>
          <p:spPr>
            <a:xfrm rot="1269597">
              <a:off x="2053027" y="5367982"/>
              <a:ext cx="4484951" cy="391287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99242" y="5989321"/>
              <a:ext cx="3225228" cy="64633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Nikosh" pitchFamily="2" charset="0"/>
                  <a:cs typeface="Nikosh" pitchFamily="2" charset="0"/>
                </a:rPr>
                <a:t>লেখায় নাম্বার দেয়া</a:t>
              </a:r>
              <a:endParaRPr lang="en-US" sz="3600" b="1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67000" y="1655062"/>
            <a:ext cx="2540640" cy="4842900"/>
            <a:chOff x="2667000" y="1655061"/>
            <a:chExt cx="2540640" cy="4996425"/>
          </a:xfrm>
        </p:grpSpPr>
        <p:sp>
          <p:nvSpPr>
            <p:cNvPr id="10" name="Left Arrow 9"/>
            <p:cNvSpPr/>
            <p:nvPr/>
          </p:nvSpPr>
          <p:spPr>
            <a:xfrm rot="4928482">
              <a:off x="1159452" y="3655966"/>
              <a:ext cx="4386062" cy="384251"/>
            </a:xfrm>
            <a:prstGeom prst="leftArrow">
              <a:avLst>
                <a:gd name="adj1" fmla="val 50000"/>
                <a:gd name="adj2" fmla="val 5360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5943600"/>
              <a:ext cx="2540640" cy="7078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Nikosh" pitchFamily="2" charset="0"/>
                  <a:cs typeface="Nikosh" pitchFamily="2" charset="0"/>
                </a:rPr>
                <a:t>নাম্বার আইকন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5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79216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বুলেটিংকরা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6"/>
          <a:stretch/>
        </p:blipFill>
        <p:spPr>
          <a:xfrm>
            <a:off x="23380" y="1076325"/>
            <a:ext cx="4396220" cy="4486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r="5226"/>
          <a:stretch/>
        </p:blipFill>
        <p:spPr>
          <a:xfrm>
            <a:off x="4710057" y="1115373"/>
            <a:ext cx="4696691" cy="3771900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 rot="2110438">
            <a:off x="1447800" y="4724400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04602" y="5295883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" pitchFamily="2" charset="0"/>
                <a:cs typeface="Nikosh" pitchFamily="2" charset="0"/>
              </a:rPr>
              <a:t>লেখাকে সিলেক্ট করা</a:t>
            </a:r>
          </a:p>
        </p:txBody>
      </p:sp>
      <p:sp>
        <p:nvSpPr>
          <p:cNvPr id="23" name="Left Arrow 22"/>
          <p:cNvSpPr/>
          <p:nvPr/>
        </p:nvSpPr>
        <p:spPr>
          <a:xfrm rot="4303048">
            <a:off x="6098217" y="3654188"/>
            <a:ext cx="2285948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Arrow 25"/>
          <p:cNvSpPr/>
          <p:nvPr/>
        </p:nvSpPr>
        <p:spPr>
          <a:xfrm rot="8057397">
            <a:off x="4673027" y="1802133"/>
            <a:ext cx="1624066" cy="5334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59833" y="2639109"/>
            <a:ext cx="322522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" pitchFamily="2" charset="0"/>
                <a:cs typeface="Nikosh" pitchFamily="2" charset="0"/>
              </a:rPr>
              <a:t>ক্লিক বুলেট আইকন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799" y="4926321"/>
            <a:ext cx="2847291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" pitchFamily="2" charset="0"/>
                <a:cs typeface="Nikosh" pitchFamily="2" charset="0"/>
              </a:rPr>
              <a:t>বুলেট স্টাইল পছন্দ করা</a:t>
            </a:r>
            <a:endParaRPr lang="en-US" sz="4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85061" y="3319462"/>
            <a:ext cx="534739" cy="152876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  <p:bldP spid="26" grpId="0" animBg="1"/>
      <p:bldP spid="27" grpId="0" animBg="1"/>
      <p:bldP spid="24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245</Words>
  <Application>Microsoft Office PowerPoint</Application>
  <PresentationFormat>On-screen Show (4:3)</PresentationFormat>
  <Paragraphs>58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</vt:lpstr>
      <vt:lpstr>NikoshBAN</vt:lpstr>
      <vt:lpstr>Office Theme</vt:lpstr>
      <vt:lpstr>PowerPoint Presentation</vt:lpstr>
      <vt:lpstr>পরিচিতি</vt:lpstr>
      <vt:lpstr>PowerPoint Presentation</vt:lpstr>
      <vt:lpstr>নিচের ছবি দুইটি ভালোভাবে লক্ষ্য করঃ</vt:lpstr>
      <vt:lpstr>আজকের পাঠ</vt:lpstr>
      <vt:lpstr>শিখনফলঃ</vt:lpstr>
      <vt:lpstr>ফন্ট স্টাইল ও ফন্ট সাইজ পরিবর্তন করা</vt:lpstr>
      <vt:lpstr>বুলেট ও নাম্বার ব্যবহার করা</vt:lpstr>
      <vt:lpstr>বুলেটিংকরা</vt:lpstr>
      <vt:lpstr>নাম্বারিং ব্যবহার করা</vt:lpstr>
      <vt:lpstr>একক কাজ</vt:lpstr>
      <vt:lpstr>মূল্যায়ন</vt:lpstr>
      <vt:lpstr>বাড়ির কাজঃ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সবাইকে স্বাগতম</dc:title>
  <dc:creator>Rana</dc:creator>
  <cp:lastModifiedBy>UITRCE</cp:lastModifiedBy>
  <cp:revision>126</cp:revision>
  <dcterms:created xsi:type="dcterms:W3CDTF">2006-08-16T00:00:00Z</dcterms:created>
  <dcterms:modified xsi:type="dcterms:W3CDTF">2019-10-23T04:35:49Z</dcterms:modified>
</cp:coreProperties>
</file>