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1" r:id="rId2"/>
    <p:sldId id="279" r:id="rId3"/>
    <p:sldId id="278" r:id="rId4"/>
    <p:sldId id="257" r:id="rId5"/>
    <p:sldId id="259" r:id="rId6"/>
    <p:sldId id="260" r:id="rId7"/>
    <p:sldId id="261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80" r:id="rId18"/>
    <p:sldId id="276" r:id="rId19"/>
    <p:sldId id="277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FF"/>
    <a:srgbClr val="33CCFF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3C7D-590E-477B-BD6C-64D85847368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E20A2-78E2-4D61-BB4E-FFACF99BC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89038-76CC-45FD-8888-63575BA253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D287AD-9D41-4389-B6BB-80C32FD2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615" y="458296"/>
            <a:ext cx="8610600" cy="1193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00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9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52400"/>
            <a:ext cx="8991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ওয়ার্ড প্রসেসরে কিছু লেখা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75298"/>
            <a:ext cx="9144000" cy="33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69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52400"/>
            <a:ext cx="8991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লেখাটিকে সেইভ করাঃ 1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944562"/>
            <a:ext cx="7254587" cy="577279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323132">
            <a:off x="1631581" y="2892981"/>
            <a:ext cx="5320793" cy="3921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3005707">
            <a:off x="540867" y="2708797"/>
            <a:ext cx="3348148" cy="39211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985619"/>
            <a:ext cx="8229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Click File &gt;&gt; Click Save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165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52400"/>
            <a:ext cx="8991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লেখাটিকে সেইভ করাঃ 2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7597"/>
            <a:ext cx="9144000" cy="4742805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5159006">
            <a:off x="-779256" y="3624559"/>
            <a:ext cx="2739705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636" y="5181600"/>
            <a:ext cx="3048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Location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226130">
            <a:off x="4804126" y="3624559"/>
            <a:ext cx="2739705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645727" y="3506538"/>
            <a:ext cx="3048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File name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 rot="226130">
            <a:off x="4333072" y="4732923"/>
            <a:ext cx="2739705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74673" y="4614902"/>
            <a:ext cx="3048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Save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841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457200"/>
            <a:ext cx="8991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লেখাটি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সেইভ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পরিবর্তন লক্ষ্য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ও মিনিমাইজ করাঃ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1016"/>
            <a:ext cx="9144000" cy="291596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5159006">
            <a:off x="1917966" y="3624478"/>
            <a:ext cx="333022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486400"/>
            <a:ext cx="8229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" pitchFamily="2" charset="0"/>
                <a:cs typeface="Nikosh" pitchFamily="2" charset="0"/>
              </a:rPr>
              <a:t>Rana</a:t>
            </a:r>
            <a:r>
              <a:rPr lang="en-US" sz="4400" b="1" dirty="0" smtClean="0">
                <a:latin typeface="Nikosh" pitchFamily="2" charset="0"/>
                <a:cs typeface="Nikosh" pitchFamily="2" charset="0"/>
              </a:rPr>
              <a:t> - Microsoft Word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6259039">
            <a:off x="6264855" y="3540350"/>
            <a:ext cx="333022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54782" y="4716959"/>
            <a:ext cx="3810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Minimize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516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52400"/>
            <a:ext cx="8991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মিনিমাইজ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সেইভ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ফাইলটি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দেখাঃ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9198"/>
            <a:ext cx="9144000" cy="5138057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5159006">
            <a:off x="1169945" y="2605063"/>
            <a:ext cx="2644643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985619"/>
            <a:ext cx="8229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Document –     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টি সেইভ হলো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rot="18210957">
            <a:off x="2901657" y="4271775"/>
            <a:ext cx="318828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95800" y="2217722"/>
            <a:ext cx="3810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Maximize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35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514600" y="152400"/>
            <a:ext cx="4114800" cy="79216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ডকুমেন্ট ক্লোজ করাঃ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3384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514600"/>
            <a:ext cx="7172325" cy="371475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6259039">
            <a:off x="6808701" y="2631850"/>
            <a:ext cx="333022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34200" y="3884659"/>
            <a:ext cx="223058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Close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75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743200" cy="7921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143000"/>
            <a:ext cx="8839200" cy="5486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47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১ম শিক্ষার্থীঃ </a:t>
            </a:r>
            <a:r>
              <a:rPr lang="en-US" sz="4700" dirty="0" smtClean="0">
                <a:latin typeface="NikoshBAN" pitchFamily="2" charset="0"/>
                <a:cs typeface="NikoshBAN" pitchFamily="2" charset="0"/>
              </a:rPr>
              <a:t>ওয়ার্ড প্রসেসর ওপেন কর।</a:t>
            </a:r>
          </a:p>
          <a:p>
            <a:pPr algn="l">
              <a:lnSpc>
                <a:spcPct val="114000"/>
              </a:lnSpc>
            </a:pPr>
            <a:r>
              <a:rPr lang="en-US" sz="47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2য় </a:t>
            </a:r>
            <a:r>
              <a:rPr lang="en-US" sz="47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en-US" sz="4700" dirty="0" smtClean="0">
                <a:latin typeface="NikoshBAN" pitchFamily="2" charset="0"/>
                <a:cs typeface="NikoshBAN" pitchFamily="2" charset="0"/>
              </a:rPr>
              <a:t>প্রসেসরে তোমার নাম লিখ।</a:t>
            </a:r>
            <a:endParaRPr lang="en-US" sz="4700" dirty="0"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14000"/>
              </a:lnSpc>
            </a:pPr>
            <a:r>
              <a:rPr lang="en-US" sz="47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3য় </a:t>
            </a:r>
            <a:r>
              <a:rPr lang="en-US" sz="47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en-US" sz="4700" dirty="0" smtClean="0">
                <a:latin typeface="NikoshBAN" pitchFamily="2" charset="0"/>
                <a:cs typeface="NikoshBAN" pitchFamily="2" charset="0"/>
              </a:rPr>
              <a:t>ডকুমেন্টটি সেইভ কর।</a:t>
            </a:r>
            <a:endParaRPr lang="en-US" sz="4700" dirty="0"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14000"/>
              </a:lnSpc>
            </a:pPr>
            <a:r>
              <a:rPr lang="en-US" sz="47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4র্থ </a:t>
            </a:r>
            <a:r>
              <a:rPr lang="en-US" sz="47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en-US" sz="4700" dirty="0" smtClean="0">
                <a:latin typeface="NikoshBAN" pitchFamily="2" charset="0"/>
                <a:cs typeface="NikoshBAN" pitchFamily="2" charset="0"/>
              </a:rPr>
              <a:t>ডকুমেন্টটি মিনিমাইজ ও ম্যাক্সিমাইজ করে দেখাও।</a:t>
            </a:r>
            <a:endParaRPr lang="en-US" sz="4700" dirty="0"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14000"/>
              </a:lnSpc>
            </a:pPr>
            <a:r>
              <a:rPr lang="en-US" sz="47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5ম </a:t>
            </a:r>
            <a:r>
              <a:rPr lang="en-US" sz="47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en-US" sz="4700" dirty="0" smtClean="0">
                <a:latin typeface="NikoshBAN" pitchFamily="2" charset="0"/>
                <a:cs typeface="NikoshBAN" pitchFamily="2" charset="0"/>
              </a:rPr>
              <a:t>প্রসেসরটি ক্লোজ </a:t>
            </a:r>
            <a:r>
              <a:rPr lang="en-US" sz="4700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13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743200" cy="7921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143000"/>
            <a:ext cx="8839200" cy="5486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ওয়ার্ড প্রসেসর ওপেন করতে সর্বপ্রথম কোন আইকনটিতে ক্লিক করতে হয়?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ওয়ার্ড প্রসেসরে কোন লেখাকে বড় করতে কি পরিবর্তন করতে হয়?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সেইভ করার কী-বোর্ড কমান্ড কি?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কোন চিহ্নটির উপর ক্লিক করলে ডকুমেন্ট ক্লোজ হয়ে যায়?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কোন চিহ্নটির উপর ক্লিক করলে ডকুমেন্ট মিনিমাইজ হয়?</a:t>
            </a:r>
          </a:p>
        </p:txBody>
      </p:sp>
    </p:spTree>
    <p:extLst>
      <p:ext uri="{BB962C8B-B14F-4D97-AF65-F5344CB8AC3E}">
        <p14:creationId xmlns:p14="http://schemas.microsoft.com/office/powerpoint/2010/main" val="184403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433"/>
            <a:ext cx="9144000" cy="688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828800"/>
            <a:ext cx="2895600" cy="11430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419600"/>
            <a:ext cx="9067800" cy="2133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5400" b="1"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en-US" dirty="0"/>
              <a:t>ওয়ার্ড প্রসেসর ওপেন করার ধারাবাহিক নিয়মগুলো অ্যাসাইমেন্ট আকারে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2505723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762000"/>
            <a:ext cx="8915400" cy="5257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আগামী ক্লাসে আমরা… </a:t>
            </a:r>
          </a:p>
          <a:p>
            <a:pPr>
              <a:lnSpc>
                <a:spcPct val="114000"/>
              </a:lnSpc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লেখালেখির </a:t>
            </a:r>
            <a:r>
              <a:rPr lang="en-US" sz="6600" b="1" i="1" u="sng" dirty="0" smtClean="0">
                <a:latin typeface="NikoshBAN" pitchFamily="2" charset="0"/>
                <a:cs typeface="NikoshBAN" pitchFamily="2" charset="0"/>
              </a:rPr>
              <a:t>সাজসজ্জাকরণ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শিখব।</a:t>
            </a:r>
          </a:p>
          <a:p>
            <a:pPr>
              <a:lnSpc>
                <a:spcPct val="114000"/>
              </a:lnSpc>
            </a:pP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944562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পরিচিতি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835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solidFill>
                  <a:srgbClr val="00B050"/>
                </a:solidFill>
              </a:rPr>
              <a:t>পরিচিতি</a:t>
            </a:r>
            <a:endParaRPr lang="en-US" sz="66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198728"/>
            <a:ext cx="2590800" cy="16459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7207" y="2971800"/>
            <a:ext cx="4432386" cy="335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মোঃ সাইফুজ্জামান সাদেক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(আই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লুৎফুন্নেছা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বালিকা বিদ্যানিকেতন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পাগলা থানা সদর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গফরগা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ও,ময়মনসিংহ।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Hsadak42@outlook.com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2967335"/>
            <a:ext cx="691313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  <a:p>
            <a:pPr algn="ctr"/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76200"/>
            <a:ext cx="8839200" cy="6781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itchFamily="2" charset="0"/>
                <a:cs typeface="NikoshBAN" pitchFamily="2" charset="0"/>
              </a:rPr>
              <a:t>সবাইকে ধন্যবাদ ।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6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1" y="-2088"/>
            <a:ext cx="4724400" cy="68600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955" y="41565"/>
            <a:ext cx="4367646" cy="6781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চতুর্থ অধ্যায়</a:t>
            </a: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আমার 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লেখালেখি 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ও </a:t>
            </a:r>
          </a:p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826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নিচের ছবি দুইটি ভালোভাবে লক্ষ্য করঃ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1" y="1132449"/>
            <a:ext cx="4038600" cy="48111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32449"/>
            <a:ext cx="3962400" cy="48042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992090"/>
            <a:ext cx="3962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লেখালেখি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14455" y="5992090"/>
            <a:ext cx="3872345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7790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710" y="-34636"/>
            <a:ext cx="9171710" cy="6892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676400"/>
            <a:ext cx="5410200" cy="4572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2133601"/>
            <a:ext cx="8458200" cy="3733799"/>
            <a:chOff x="685800" y="2590801"/>
            <a:chExt cx="7962900" cy="3505199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685800" y="5556738"/>
              <a:ext cx="7962900" cy="539262"/>
            </a:xfrm>
            <a:prstGeom prst="rect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ওয়ার্ড প্রসেসরে আমার লেখার কাজ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076700" y="2590801"/>
              <a:ext cx="990600" cy="286139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5598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295400"/>
            <a:ext cx="830580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ওয়ার্ড প্রসেসর ওপেন করতে পারবে।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ডকুমেন্টের মধ্যে কিছু লিখতে পারবে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লিখিত ডকুমেন্টটি সেইভ ও ক্লোজ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1694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26" r="11276"/>
          <a:stretch/>
        </p:blipFill>
        <p:spPr>
          <a:xfrm>
            <a:off x="-41236" y="990600"/>
            <a:ext cx="4384636" cy="5795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নিচের  এবং পরবর্তী প্রত্যেকটি ধাপ খাতায় নোট করে নাওঃ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175"/>
          <a:stretch/>
        </p:blipFill>
        <p:spPr>
          <a:xfrm>
            <a:off x="0" y="990600"/>
            <a:ext cx="3998843" cy="5823857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160373">
            <a:off x="375188" y="5772460"/>
            <a:ext cx="2644643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5029200"/>
            <a:ext cx="16764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Start Icon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 rot="20035054">
            <a:off x="5830960" y="5119812"/>
            <a:ext cx="2644643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200" y="4495800"/>
            <a:ext cx="25908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All Programs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1.85185E-6 L 0.48976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115"/>
            <a:ext cx="4572000" cy="6866115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20035054">
            <a:off x="1125596" y="4262288"/>
            <a:ext cx="2644643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3088244"/>
            <a:ext cx="27813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Microsoft Office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9722"/>
            <a:ext cx="4343400" cy="6824423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 rot="19545917">
            <a:off x="6120159" y="4447673"/>
            <a:ext cx="2644643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86500" y="3205549"/>
            <a:ext cx="27813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" pitchFamily="2" charset="0"/>
                <a:cs typeface="Nikosh" pitchFamily="2" charset="0"/>
              </a:rPr>
              <a:t>Microsoft Word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593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305800" cy="7921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ওয়ার্ড প্রসেসর ওপেনড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6" y="1295400"/>
            <a:ext cx="9144000" cy="5138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0" y="1143000"/>
            <a:ext cx="1447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 rot="5159006">
            <a:off x="3211579" y="2605064"/>
            <a:ext cx="2644643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985619"/>
            <a:ext cx="82296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Document - Microsoft Word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264</Words>
  <Application>Microsoft Office PowerPoint</Application>
  <PresentationFormat>On-screen Show (4:3)</PresentationFormat>
  <Paragraphs>66</Paragraphs>
  <Slides>20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Office Theme</vt:lpstr>
      <vt:lpstr>PowerPoint Presentation</vt:lpstr>
      <vt:lpstr>পরিচিতি</vt:lpstr>
      <vt:lpstr>PowerPoint Presentation</vt:lpstr>
      <vt:lpstr>নিচের ছবি দুইটি ভালোভাবে লক্ষ্য করঃ</vt:lpstr>
      <vt:lpstr>আজকের পাঠ</vt:lpstr>
      <vt:lpstr>শিখনফলঃ</vt:lpstr>
      <vt:lpstr>নিচের  এবং পরবর্তী প্রত্যেকটি ধাপ খাতায় নোট করে নাওঃ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মূল্যায়ন</vt:lpstr>
      <vt:lpstr>বাড়ির কাজঃ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Rana</dc:creator>
  <cp:lastModifiedBy>UITRCE</cp:lastModifiedBy>
  <cp:revision>86</cp:revision>
  <dcterms:created xsi:type="dcterms:W3CDTF">2006-08-16T00:00:00Z</dcterms:created>
  <dcterms:modified xsi:type="dcterms:W3CDTF">2019-10-23T05:06:37Z</dcterms:modified>
</cp:coreProperties>
</file>