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0"/>
  </p:notesMasterIdLst>
  <p:sldIdLst>
    <p:sldId id="256" r:id="rId2"/>
    <p:sldId id="258" r:id="rId3"/>
    <p:sldId id="259" r:id="rId4"/>
    <p:sldId id="267" r:id="rId5"/>
    <p:sldId id="268" r:id="rId6"/>
    <p:sldId id="269" r:id="rId7"/>
    <p:sldId id="270" r:id="rId8"/>
    <p:sldId id="271" r:id="rId9"/>
    <p:sldId id="279" r:id="rId10"/>
    <p:sldId id="263" r:id="rId11"/>
    <p:sldId id="264" r:id="rId12"/>
    <p:sldId id="272" r:id="rId13"/>
    <p:sldId id="273" r:id="rId14"/>
    <p:sldId id="274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3E303"/>
    <a:srgbClr val="0000FF"/>
    <a:srgbClr val="126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90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4C2E1-452E-4D48-983D-FA816AB559DC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5099B-5295-459A-9906-D19E0F93B2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21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5099B-5295-459A-9906-D19E0F93B27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49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0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28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8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05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49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3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6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25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3988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24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0627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65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51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8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1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3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44" y="2160588"/>
            <a:ext cx="5245455" cy="4087812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376672"/>
          </a:xfrm>
          <a:solidFill>
            <a:schemeClr val="bg2">
              <a:lumMod val="9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৯ম </a:t>
            </a:r>
          </a:p>
          <a:p>
            <a:pPr algn="ctr">
              <a:buNone/>
            </a:pP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০১ </a:t>
            </a:r>
          </a:p>
          <a:p>
            <a:pPr algn="ctr">
              <a:buNone/>
            </a:pP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15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3" cy="4316410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  <p:bldP spid="3" grpI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t_metalwo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914400"/>
            <a:ext cx="4800599" cy="5714999"/>
          </a:xfrm>
          <a:prstGeom prst="rect">
            <a:avLst/>
          </a:prstGeom>
        </p:spPr>
      </p:pic>
      <p:pic>
        <p:nvPicPr>
          <p:cNvPr id="3" name="Picture 2" descr="ggg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143000"/>
            <a:ext cx="4343400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-28039"/>
            <a:ext cx="9144000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ভালভাবে</a:t>
            </a:r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করো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3200400"/>
            <a:ext cx="2514600" cy="144655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endParaRPr lang="en-US" sz="8800" b="1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562600"/>
            <a:ext cx="3048000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লোহার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দন্ড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67400" y="5562600"/>
            <a:ext cx="2819400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ধাতব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দন্ড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8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7" grpId="1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quid-medicine-bottle-289894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4343400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liquid-medicine-bott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1219200"/>
            <a:ext cx="4762500" cy="5562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6199" y="60811"/>
            <a:ext cx="9220200" cy="1123385"/>
          </a:xfrm>
          <a:prstGeom prst="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ভালভাবে</a:t>
            </a:r>
            <a:r>
              <a:rPr lang="en-US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5581471"/>
            <a:ext cx="2057400" cy="12003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endParaRPr lang="en-US" sz="7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-2590800" y="3505200"/>
            <a:ext cx="2362200" cy="137160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ঔষধ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8991600" y="3200400"/>
            <a:ext cx="1828800" cy="1399032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মধু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g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4724400" cy="563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rrrrrc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143000"/>
            <a:ext cx="4495800" cy="563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ভালভাবে</a:t>
            </a:r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0" y="5842337"/>
            <a:ext cx="1476686" cy="1015663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6000" b="1" dirty="0" err="1" smtClean="0">
                <a:solidFill>
                  <a:srgbClr val="63E30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endParaRPr lang="en-US" sz="6000" b="1" dirty="0" smtClean="0">
              <a:solidFill>
                <a:srgbClr val="63E30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en-US" sz="6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6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ভালভাবে</a:t>
            </a:r>
            <a:r>
              <a:rPr lang="en-US" sz="6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6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6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Helium-Gas-Filled-Balloon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371600"/>
            <a:ext cx="4800600" cy="5486400"/>
          </a:xfrm>
        </p:spPr>
      </p:pic>
      <p:pic>
        <p:nvPicPr>
          <p:cNvPr id="8" name="Content Placeholder 7" descr="jhnm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97758" y="1371600"/>
            <a:ext cx="4346242" cy="5486400"/>
          </a:xfrm>
        </p:spPr>
      </p:pic>
      <p:sp>
        <p:nvSpPr>
          <p:cNvPr id="9" name="TextBox 8"/>
          <p:cNvSpPr txBox="1"/>
          <p:nvPr/>
        </p:nvSpPr>
        <p:spPr>
          <a:xfrm>
            <a:off x="3657600" y="5657671"/>
            <a:ext cx="1734770" cy="1200329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7200" b="1" dirty="0" err="1" smtClean="0">
                <a:solidFill>
                  <a:srgbClr val="63E30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endParaRPr lang="en-US" sz="7200" b="1" dirty="0" smtClean="0">
              <a:solidFill>
                <a:srgbClr val="63E30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  <a:solidFill>
            <a:srgbClr val="00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Clr>
                <a:srgbClr val="FF0000"/>
              </a:buClr>
              <a:buNone/>
            </a:pPr>
            <a:endParaRPr lang="en-US" sz="6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rgbClr val="FF0000"/>
              </a:buClr>
              <a:buNone/>
            </a:pP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1।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Clr>
                <a:srgbClr val="FF0000"/>
              </a:buClr>
              <a:buNone/>
            </a:pP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2।পদার্থ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Clr>
                <a:srgbClr val="FF0000"/>
              </a:buClr>
              <a:buNone/>
            </a:pP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3। ৫টি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Clr>
                <a:srgbClr val="FF0000"/>
              </a:buClr>
              <a:buNone/>
            </a:pPr>
            <a:endParaRPr lang="en-US" sz="6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1" y="0"/>
            <a:ext cx="9067800" cy="28623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আছে,জায়গা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দখল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জড়তা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9141" y="2448342"/>
            <a:ext cx="9104859" cy="21236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66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6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6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66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6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6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6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।</a:t>
            </a:r>
            <a:endParaRPr lang="en-US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648200"/>
            <a:ext cx="9144000" cy="230832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মাটি,পানি</a:t>
            </a:r>
            <a:r>
              <a:rPr lang="en-US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7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দুধ,খাবার</a:t>
            </a:r>
            <a:r>
              <a:rPr lang="en-US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লবণ,মানুষ</a:t>
            </a:r>
            <a:r>
              <a:rPr lang="en-US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animBg="1"/>
      <p:bldP spid="3" grpId="1" animBg="1"/>
      <p:bldP spid="4" grpId="0" animBg="1"/>
      <p:bldP spid="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98809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13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endParaRPr lang="en-US" sz="13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-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3" grpI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1" y="-76200"/>
            <a:ext cx="9144000" cy="1219200"/>
          </a:xfrm>
          <a:solidFill>
            <a:schemeClr val="accent5"/>
          </a:solidFill>
        </p:spPr>
        <p:txBody>
          <a:bodyPr>
            <a:no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9367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১।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5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211050"/>
            <a:ext cx="754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আছে,জায়গা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দখল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জড়তা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বলে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3579674"/>
            <a:ext cx="83086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5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450140"/>
            <a:ext cx="64716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5105400"/>
            <a:ext cx="877676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অবস্থার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5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939" y="5967948"/>
            <a:ext cx="882966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অণুগুলোর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দূরত্বের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0250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0250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0250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0250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0250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0250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allAtOnce"/>
      <p:bldP spid="5" grpId="0" build="allAtOnce"/>
      <p:bldP spid="5" grpId="1" build="allAtOnce"/>
      <p:bldP spid="6" grpId="0" build="allAtOnce"/>
      <p:bldP spid="7" grpId="0" build="allAtOnce"/>
      <p:bldP spid="7" grpId="1" build="allAtOnce"/>
      <p:bldP spid="8" grpId="0" build="allAtOnce"/>
      <p:bldP spid="9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63040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ভালভাবে</a:t>
            </a:r>
            <a:r>
              <a:rPr lang="en-US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করো</a:t>
            </a:r>
            <a:endParaRPr lang="en-US" sz="8000" dirty="0"/>
          </a:p>
        </p:txBody>
      </p:sp>
      <p:pic>
        <p:nvPicPr>
          <p:cNvPr id="4" name="Content Placeholder 3" descr="Rods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24000"/>
            <a:ext cx="5257800" cy="5334000"/>
          </a:xfrm>
        </p:spPr>
      </p:pic>
      <p:pic>
        <p:nvPicPr>
          <p:cNvPr id="5" name="Picture 4" descr="rod-upda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447800"/>
            <a:ext cx="3886200" cy="1981200"/>
          </a:xfrm>
          <a:prstGeom prst="rect">
            <a:avLst/>
          </a:prstGeom>
        </p:spPr>
      </p:pic>
      <p:pic>
        <p:nvPicPr>
          <p:cNvPr id="7" name="Picture 6" descr="metal-stud-system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3467100"/>
            <a:ext cx="3962400" cy="3390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7721" y="2590800"/>
            <a:ext cx="5315879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</a:rPr>
              <a:t>কঠিন</a:t>
            </a:r>
            <a:r>
              <a:rPr lang="en-US" sz="8000" b="1" dirty="0" smtClean="0">
                <a:solidFill>
                  <a:srgbClr val="FF0000"/>
                </a:solidFill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</a:rPr>
              <a:t>পদার্থ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524000"/>
            <a:ext cx="9144000" cy="5334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2296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144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6576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7432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3152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008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4864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5720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6576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7432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82880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82880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288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828800" y="5943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91440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1440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9144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657600" y="40386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5720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48640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0080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31520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22960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74320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4864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4008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3152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8229600" y="5029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572000" y="41148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74320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48640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40080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31520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22960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572000" y="32004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657600" y="3124200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Arrow 49"/>
          <p:cNvSpPr/>
          <p:nvPr/>
        </p:nvSpPr>
        <p:spPr>
          <a:xfrm rot="1474832">
            <a:off x="2195959" y="1801320"/>
            <a:ext cx="3008311" cy="128479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3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5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46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4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49" dur="2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</p:spPr>
        <p:txBody>
          <a:bodyPr>
            <a:noAutofit/>
          </a:bodyPr>
          <a:lstStyle/>
          <a:p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ভালভাবে</a:t>
            </a:r>
            <a:r>
              <a:rPr lang="en-US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করো</a:t>
            </a:r>
            <a:endParaRPr lang="en-US" sz="8800" b="1" dirty="0"/>
          </a:p>
        </p:txBody>
      </p:sp>
      <p:pic>
        <p:nvPicPr>
          <p:cNvPr id="4" name="Content Placeholder 3" descr="bottle-blue-dish-washing-liquid-isolated-2356277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99" y="1524000"/>
            <a:ext cx="4679101" cy="5257801"/>
          </a:xfrm>
        </p:spPr>
      </p:pic>
      <p:pic>
        <p:nvPicPr>
          <p:cNvPr id="5" name="Picture 4" descr="liquid-medicine-bott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509712"/>
            <a:ext cx="4762500" cy="53482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57400" y="4724400"/>
            <a:ext cx="443262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96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তরল</a:t>
            </a:r>
            <a:r>
              <a:rPr lang="en-US" sz="9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96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752600"/>
            <a:ext cx="9144000" cy="5105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447800" y="46482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52400" y="46482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52400" y="5943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447800" y="5943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19400" y="5943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191000" y="5943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562600" y="5943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34200" y="5943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8229600" y="5943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19400" y="46482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191000" y="45720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562600" y="46482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6934200" y="46482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8229600" y="47244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52400" y="33528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447800" y="3276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819400" y="3276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4191000" y="3276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562600" y="32766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6934200" y="33528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8153400" y="3352800"/>
            <a:ext cx="914400" cy="914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 rot="2533882">
            <a:off x="2707050" y="2269148"/>
            <a:ext cx="3112008" cy="10942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তরল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3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5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02506"/>
                                      </p:to>
                                    </p:animClr>
                                    <p:animClr clrSpc="rgb" dir="cw">
                                      <p:cBhvr>
                                        <p:cTn id="15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2506"/>
                                      </p:to>
                                    </p:animClr>
                                    <p:set>
                                      <p:cBhvr>
                                        <p:cTn id="15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7088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ভালভাবে</a:t>
            </a:r>
            <a:r>
              <a:rPr lang="en-US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করো</a:t>
            </a:r>
            <a:endParaRPr lang="en-US" sz="8800" dirty="0"/>
          </a:p>
        </p:txBody>
      </p:sp>
      <p:pic>
        <p:nvPicPr>
          <p:cNvPr id="8" name="Content Placeholder 7" descr="gb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24000"/>
            <a:ext cx="4495800" cy="5334000"/>
          </a:xfrm>
        </p:spPr>
      </p:pic>
      <p:pic>
        <p:nvPicPr>
          <p:cNvPr id="9" name="Picture 8" descr="rrrrrr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524000"/>
            <a:ext cx="4648200" cy="5334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1524000"/>
            <a:ext cx="9144000" cy="5334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33600" y="37338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6200" y="58674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114800" y="55626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077200" y="58674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248400" y="36576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077200" y="19050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038600" y="18288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52400" y="2133600"/>
            <a:ext cx="9906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1949714">
            <a:off x="2971800" y="3630168"/>
            <a:ext cx="3124200" cy="13990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গ্যাসীয়</a:t>
            </a:r>
            <a:r>
              <a:rPr lang="en-US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endParaRPr lang="en-US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3" grpId="0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63E303"/>
          </a:solidFill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8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কঠিন,তরল</a:t>
            </a:r>
            <a:r>
              <a:rPr lang="en-US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8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বায়বীয়</a:t>
            </a:r>
            <a:r>
              <a:rPr lang="en-US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8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</p:spPr>
        <p:txBody>
          <a:bodyPr>
            <a:noAutofit/>
          </a:bodyPr>
          <a:lstStyle/>
          <a:p>
            <a:pPr algn="ctr"/>
            <a:r>
              <a:rPr lang="en-US" sz="115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115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পর্যবেক্ষণের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পরীক্ষণের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নির্ধারণ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পারলে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কোনগুলো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পারলে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0000"/>
          </a:solidFill>
        </p:spPr>
        <p:txBody>
          <a:bodyPr>
            <a:noAutofit/>
          </a:bodyPr>
          <a:lstStyle/>
          <a:p>
            <a:endParaRPr lang="en-US" sz="5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অবস্থার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তরল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৪টি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৪টি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গ্যাসীয়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৪টি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mb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>
            <a:normAutofit fontScale="85000" lnSpcReduction="10000"/>
          </a:bodyPr>
          <a:lstStyle/>
          <a:p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১০টি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কঠিন,তরল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গ্যাসীয়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1151</TotalTime>
  <Words>262</Words>
  <Application>Microsoft Office PowerPoint</Application>
  <PresentationFormat>On-screen Show (4:3)</PresentationFormat>
  <Paragraphs>61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NikoshBAN</vt:lpstr>
      <vt:lpstr>Trebuchet MS</vt:lpstr>
      <vt:lpstr>Wingdings</vt:lpstr>
      <vt:lpstr>Wingdings 3</vt:lpstr>
      <vt:lpstr>Facet</vt:lpstr>
      <vt:lpstr>স্বাগতম</vt:lpstr>
      <vt:lpstr>বিষয় পরিচিতি</vt:lpstr>
      <vt:lpstr>শিখন ফল</vt:lpstr>
      <vt:lpstr>PowerPoint Presentation</vt:lpstr>
      <vt:lpstr>PowerPoint Presentation</vt:lpstr>
      <vt:lpstr>PowerPoint Presentation</vt:lpstr>
      <vt:lpstr>নিচের চিত্রটি ভালভাবে লক্ষ করো </vt:lpstr>
      <vt:lpstr>PowerPoint Presentation</vt:lpstr>
      <vt:lpstr>PowerPoint Presentation</vt:lpstr>
      <vt:lpstr>PowerPoint Presentation</vt:lpstr>
      <vt:lpstr> পাঠ উপস্থাপন</vt:lpstr>
      <vt:lpstr>চিত্র ভালভাবে লক্ষ করো</vt:lpstr>
      <vt:lpstr>চিত্র ভালভাবে লক্ষ করো</vt:lpstr>
      <vt:lpstr>চিত্র ভালভাবে লক্ষ করো</vt:lpstr>
      <vt:lpstr>একক কাজ</vt:lpstr>
      <vt:lpstr>দলগত কাজ</vt:lpstr>
      <vt:lpstr>PowerPoint Presentation</vt:lpstr>
      <vt:lpstr>বাড়ির কাজ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dell</dc:creator>
  <cp:lastModifiedBy>ELITE</cp:lastModifiedBy>
  <cp:revision>237</cp:revision>
  <dcterms:created xsi:type="dcterms:W3CDTF">2006-08-16T00:00:00Z</dcterms:created>
  <dcterms:modified xsi:type="dcterms:W3CDTF">2019-10-23T14:37:55Z</dcterms:modified>
</cp:coreProperties>
</file>