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70" r:id="rId2"/>
    <p:sldId id="271" r:id="rId3"/>
    <p:sldId id="285" r:id="rId4"/>
    <p:sldId id="272" r:id="rId5"/>
    <p:sldId id="260" r:id="rId6"/>
    <p:sldId id="261" r:id="rId7"/>
    <p:sldId id="274" r:id="rId8"/>
    <p:sldId id="284" r:id="rId9"/>
    <p:sldId id="275" r:id="rId10"/>
    <p:sldId id="280" r:id="rId11"/>
    <p:sldId id="281" r:id="rId12"/>
    <p:sldId id="282" r:id="rId13"/>
    <p:sldId id="283" r:id="rId14"/>
    <p:sldId id="277" r:id="rId15"/>
    <p:sldId id="278" r:id="rId16"/>
    <p:sldId id="279" r:id="rId17"/>
    <p:sldId id="268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>
      <p:cViewPr varScale="1">
        <p:scale>
          <a:sx n="86" d="100"/>
          <a:sy n="86" d="100"/>
        </p:scale>
        <p:origin x="88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FD509F-AF94-44F0-9490-B10CC53DFAFD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7B0B66-9FF7-4620-903F-44DE02985AA6}" type="pres">
      <dgm:prSet presAssocID="{FEFD509F-AF94-44F0-9490-B10CC53DFAF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</dgm:ptLst>
  <dgm:cxnLst>
    <dgm:cxn modelId="{3300E25F-21CA-4ABC-8DFF-DCEE206F8B66}" type="presOf" srcId="{FEFD509F-AF94-44F0-9490-B10CC53DFAFD}" destId="{487B0B66-9FF7-4620-903F-44DE02985AA6}" srcOrd="0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835B61-2EE0-466F-894A-31F1A374D12A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E60CAA-9075-4525-B71F-D90715C143B5}">
      <dgm:prSet phldrT="[Text]"/>
      <dgm:spPr/>
      <dgm:t>
        <a:bodyPr/>
        <a:lstStyle/>
        <a:p>
          <a:r>
            <a:rPr lang="en-US" dirty="0" err="1" smtClean="0">
              <a:latin typeface="NikoshBAN"/>
            </a:rPr>
            <a:t>কোণ</a:t>
          </a:r>
          <a:endParaRPr lang="en-US" dirty="0">
            <a:latin typeface="NikoshBAN"/>
          </a:endParaRPr>
        </a:p>
      </dgm:t>
    </dgm:pt>
    <dgm:pt modelId="{A7169A01-15C7-4CC7-BAF1-B4EAD05629B0}" type="parTrans" cxnId="{11DC0181-C7C5-44D5-B93E-8A8D786D2405}">
      <dgm:prSet/>
      <dgm:spPr/>
      <dgm:t>
        <a:bodyPr/>
        <a:lstStyle/>
        <a:p>
          <a:endParaRPr lang="en-US"/>
        </a:p>
      </dgm:t>
    </dgm:pt>
    <dgm:pt modelId="{70CAF9FE-4B5C-4E6D-9D14-5D428FB8BF60}" type="sibTrans" cxnId="{11DC0181-C7C5-44D5-B93E-8A8D786D2405}">
      <dgm:prSet/>
      <dgm:spPr/>
      <dgm:t>
        <a:bodyPr/>
        <a:lstStyle/>
        <a:p>
          <a:endParaRPr lang="en-US"/>
        </a:p>
      </dgm:t>
    </dgm:pt>
    <dgm:pt modelId="{A84DBBA6-2487-4C3F-81BD-844596B5EE97}">
      <dgm:prSet phldrT="[Text]"/>
      <dgm:spPr/>
      <dgm:t>
        <a:bodyPr/>
        <a:lstStyle/>
        <a:p>
          <a:r>
            <a:rPr lang="en-US" dirty="0" err="1" smtClean="0">
              <a:latin typeface="NikoshBAN"/>
            </a:rPr>
            <a:t>সরল</a:t>
          </a:r>
          <a:r>
            <a:rPr lang="en-US" dirty="0" smtClean="0">
              <a:latin typeface="NikoshBAN"/>
            </a:rPr>
            <a:t> </a:t>
          </a:r>
          <a:r>
            <a:rPr lang="en-US" dirty="0" err="1" smtClean="0">
              <a:latin typeface="NikoshBAN"/>
            </a:rPr>
            <a:t>কোণ</a:t>
          </a:r>
          <a:endParaRPr lang="en-US" dirty="0">
            <a:latin typeface="NikoshBAN"/>
          </a:endParaRPr>
        </a:p>
      </dgm:t>
    </dgm:pt>
    <dgm:pt modelId="{4BDCA564-710F-4921-8A75-28181BEE9CF2}" type="parTrans" cxnId="{F87B96D4-ECC3-4BE0-BEB7-690579B3CC05}">
      <dgm:prSet/>
      <dgm:spPr/>
      <dgm:t>
        <a:bodyPr/>
        <a:lstStyle/>
        <a:p>
          <a:endParaRPr lang="en-US"/>
        </a:p>
      </dgm:t>
    </dgm:pt>
    <dgm:pt modelId="{E5CE0A30-2093-4688-B357-949113254B00}" type="sibTrans" cxnId="{F87B96D4-ECC3-4BE0-BEB7-690579B3CC05}">
      <dgm:prSet/>
      <dgm:spPr/>
      <dgm:t>
        <a:bodyPr/>
        <a:lstStyle/>
        <a:p>
          <a:endParaRPr lang="en-US"/>
        </a:p>
      </dgm:t>
    </dgm:pt>
    <dgm:pt modelId="{7A69AC77-EAEB-446E-8AAC-97D3F26BAC3F}">
      <dgm:prSet phldrT="[Text]"/>
      <dgm:spPr/>
      <dgm:t>
        <a:bodyPr/>
        <a:lstStyle/>
        <a:p>
          <a:r>
            <a:rPr lang="en-US" dirty="0" err="1" smtClean="0">
              <a:latin typeface="NikoshBAN"/>
            </a:rPr>
            <a:t>সন্নিহিত</a:t>
          </a:r>
          <a:endParaRPr lang="en-US" dirty="0" smtClean="0">
            <a:latin typeface="NikoshBAN"/>
          </a:endParaRPr>
        </a:p>
        <a:p>
          <a:r>
            <a:rPr lang="en-US" dirty="0" err="1" smtClean="0">
              <a:latin typeface="NikoshBAN"/>
            </a:rPr>
            <a:t>কোণ</a:t>
          </a:r>
          <a:endParaRPr lang="en-US" dirty="0">
            <a:latin typeface="NikoshBAN"/>
          </a:endParaRPr>
        </a:p>
      </dgm:t>
    </dgm:pt>
    <dgm:pt modelId="{C054F570-FBA9-4048-9D1A-7C4FAD1FC34D}" type="parTrans" cxnId="{D272DB4B-66EC-468A-9638-1BC7FFFFFA01}">
      <dgm:prSet/>
      <dgm:spPr/>
      <dgm:t>
        <a:bodyPr/>
        <a:lstStyle/>
        <a:p>
          <a:endParaRPr lang="en-US"/>
        </a:p>
      </dgm:t>
    </dgm:pt>
    <dgm:pt modelId="{296BF96E-7D72-4391-8E9D-1CA56D3C8B26}" type="sibTrans" cxnId="{D272DB4B-66EC-468A-9638-1BC7FFFFFA01}">
      <dgm:prSet/>
      <dgm:spPr/>
      <dgm:t>
        <a:bodyPr/>
        <a:lstStyle/>
        <a:p>
          <a:endParaRPr lang="en-US"/>
        </a:p>
      </dgm:t>
    </dgm:pt>
    <dgm:pt modelId="{2387DC0D-02C6-4947-8233-F873B5CEA67E}">
      <dgm:prSet phldrT="[Text]"/>
      <dgm:spPr/>
      <dgm:t>
        <a:bodyPr/>
        <a:lstStyle/>
        <a:p>
          <a:r>
            <a:rPr lang="en-US" dirty="0" err="1" smtClean="0">
              <a:latin typeface="NikoshBAN"/>
            </a:rPr>
            <a:t>সম্পূরক</a:t>
          </a:r>
          <a:r>
            <a:rPr lang="en-US" dirty="0" smtClean="0">
              <a:latin typeface="NikoshBAN"/>
            </a:rPr>
            <a:t> </a:t>
          </a:r>
          <a:r>
            <a:rPr lang="en-US" dirty="0" err="1" smtClean="0">
              <a:latin typeface="NikoshBAN"/>
            </a:rPr>
            <a:t>কোণ</a:t>
          </a:r>
          <a:endParaRPr lang="en-US" dirty="0">
            <a:latin typeface="NikoshBAN"/>
          </a:endParaRPr>
        </a:p>
      </dgm:t>
    </dgm:pt>
    <dgm:pt modelId="{2BBFF2A5-B5D1-4F64-8D8D-FCBCEF8DFFAE}" type="parTrans" cxnId="{40F82E31-6222-4608-A1E4-34D222AC3CAD}">
      <dgm:prSet/>
      <dgm:spPr/>
      <dgm:t>
        <a:bodyPr/>
        <a:lstStyle/>
        <a:p>
          <a:endParaRPr lang="en-US"/>
        </a:p>
      </dgm:t>
    </dgm:pt>
    <dgm:pt modelId="{314DBBCD-E190-4E10-AFFD-00300A016AF1}" type="sibTrans" cxnId="{40F82E31-6222-4608-A1E4-34D222AC3CAD}">
      <dgm:prSet/>
      <dgm:spPr/>
      <dgm:t>
        <a:bodyPr/>
        <a:lstStyle/>
        <a:p>
          <a:endParaRPr lang="en-US"/>
        </a:p>
      </dgm:t>
    </dgm:pt>
    <dgm:pt modelId="{5890D7FB-FB82-47E9-8272-6528B5B1A813}">
      <dgm:prSet phldrT="[Text]"/>
      <dgm:spPr/>
      <dgm:t>
        <a:bodyPr/>
        <a:lstStyle/>
        <a:p>
          <a:r>
            <a:rPr lang="en-US" dirty="0" err="1" smtClean="0">
              <a:latin typeface="NikoshBAN"/>
            </a:rPr>
            <a:t>বিপ্রতীপ</a:t>
          </a:r>
          <a:endParaRPr lang="en-US" dirty="0" smtClean="0">
            <a:latin typeface="NikoshBAN"/>
          </a:endParaRPr>
        </a:p>
        <a:p>
          <a:r>
            <a:rPr lang="en-US" dirty="0" err="1" smtClean="0">
              <a:latin typeface="NikoshBAN"/>
            </a:rPr>
            <a:t>কোণ</a:t>
          </a:r>
          <a:endParaRPr lang="en-US" dirty="0">
            <a:latin typeface="NikoshBAN"/>
          </a:endParaRPr>
        </a:p>
      </dgm:t>
    </dgm:pt>
    <dgm:pt modelId="{00F999B8-7F33-41E6-A4D0-0786BB51E6E2}" type="parTrans" cxnId="{F9FE78D9-97A4-4266-ADDA-177DEBAC7368}">
      <dgm:prSet/>
      <dgm:spPr/>
      <dgm:t>
        <a:bodyPr/>
        <a:lstStyle/>
        <a:p>
          <a:endParaRPr lang="en-US"/>
        </a:p>
      </dgm:t>
    </dgm:pt>
    <dgm:pt modelId="{0CF91E5F-B469-46C0-83CC-BFFEF5D4A2D0}" type="sibTrans" cxnId="{F9FE78D9-97A4-4266-ADDA-177DEBAC7368}">
      <dgm:prSet/>
      <dgm:spPr/>
      <dgm:t>
        <a:bodyPr/>
        <a:lstStyle/>
        <a:p>
          <a:endParaRPr lang="en-US"/>
        </a:p>
      </dgm:t>
    </dgm:pt>
    <dgm:pt modelId="{E4301797-BFB9-40AD-9D1F-5DC2DC906D41}">
      <dgm:prSet phldrT="[Text]"/>
      <dgm:spPr/>
      <dgm:t>
        <a:bodyPr/>
        <a:lstStyle/>
        <a:p>
          <a:r>
            <a:rPr lang="en-US" dirty="0" err="1" smtClean="0">
              <a:latin typeface="NikoshBAN"/>
            </a:rPr>
            <a:t>সমকোণ</a:t>
          </a:r>
          <a:endParaRPr lang="en-US" dirty="0">
            <a:latin typeface="NikoshBAN"/>
          </a:endParaRPr>
        </a:p>
      </dgm:t>
    </dgm:pt>
    <dgm:pt modelId="{5B7AF2D3-E365-4785-8E54-6D555BB1D756}" type="parTrans" cxnId="{58B4EBD3-F8B0-43EC-B481-1AFAA9554996}">
      <dgm:prSet/>
      <dgm:spPr/>
      <dgm:t>
        <a:bodyPr/>
        <a:lstStyle/>
        <a:p>
          <a:endParaRPr lang="en-US"/>
        </a:p>
      </dgm:t>
    </dgm:pt>
    <dgm:pt modelId="{97F843A5-CBDD-4664-9952-67FA8ADC2E3B}" type="sibTrans" cxnId="{58B4EBD3-F8B0-43EC-B481-1AFAA9554996}">
      <dgm:prSet/>
      <dgm:spPr/>
      <dgm:t>
        <a:bodyPr/>
        <a:lstStyle/>
        <a:p>
          <a:endParaRPr lang="en-US"/>
        </a:p>
      </dgm:t>
    </dgm:pt>
    <dgm:pt modelId="{629DF5ED-339C-4724-8F2A-0AD7449896E8}">
      <dgm:prSet phldrT="[Text]"/>
      <dgm:spPr/>
      <dgm:t>
        <a:bodyPr/>
        <a:lstStyle/>
        <a:p>
          <a:r>
            <a:rPr lang="en-US" dirty="0" err="1" smtClean="0">
              <a:latin typeface="NikoshBAN"/>
            </a:rPr>
            <a:t>পূরক</a:t>
          </a:r>
          <a:r>
            <a:rPr lang="en-US" dirty="0" smtClean="0">
              <a:latin typeface="NikoshBAN"/>
            </a:rPr>
            <a:t> </a:t>
          </a:r>
          <a:r>
            <a:rPr lang="en-US" dirty="0" err="1" smtClean="0">
              <a:latin typeface="NikoshBAN"/>
            </a:rPr>
            <a:t>কোণ</a:t>
          </a:r>
          <a:endParaRPr lang="en-US" dirty="0">
            <a:latin typeface="NikoshBAN"/>
          </a:endParaRPr>
        </a:p>
      </dgm:t>
    </dgm:pt>
    <dgm:pt modelId="{0DD0392A-DB06-42BF-9426-583D26E4D972}" type="parTrans" cxnId="{D6D23684-A0D9-42E4-9FEB-B53A09DB9581}">
      <dgm:prSet/>
      <dgm:spPr/>
      <dgm:t>
        <a:bodyPr/>
        <a:lstStyle/>
        <a:p>
          <a:endParaRPr lang="en-US"/>
        </a:p>
      </dgm:t>
    </dgm:pt>
    <dgm:pt modelId="{C2789E0C-699C-4C5B-9D6F-AD0513410798}" type="sibTrans" cxnId="{D6D23684-A0D9-42E4-9FEB-B53A09DB9581}">
      <dgm:prSet/>
      <dgm:spPr/>
      <dgm:t>
        <a:bodyPr/>
        <a:lstStyle/>
        <a:p>
          <a:endParaRPr lang="en-US"/>
        </a:p>
      </dgm:t>
    </dgm:pt>
    <dgm:pt modelId="{2E84DE8E-B053-4474-AFD0-CC8B9ABDA941}" type="pres">
      <dgm:prSet presAssocID="{01835B61-2EE0-466F-894A-31F1A374D12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52A784-7074-495F-80DF-9B89513A234B}" type="pres">
      <dgm:prSet presAssocID="{F8E60CAA-9075-4525-B71F-D90715C143B5}" presName="centerShape" presStyleLbl="node0" presStyleIdx="0" presStyleCnt="1"/>
      <dgm:spPr/>
      <dgm:t>
        <a:bodyPr/>
        <a:lstStyle/>
        <a:p>
          <a:endParaRPr lang="en-US"/>
        </a:p>
      </dgm:t>
    </dgm:pt>
    <dgm:pt modelId="{B8716909-1066-4B69-A9FE-4F437F293E71}" type="pres">
      <dgm:prSet presAssocID="{A84DBBA6-2487-4C3F-81BD-844596B5EE9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2ACD01-6FBF-4DA0-A983-A41D1CB96999}" type="pres">
      <dgm:prSet presAssocID="{A84DBBA6-2487-4C3F-81BD-844596B5EE97}" presName="dummy" presStyleCnt="0"/>
      <dgm:spPr/>
    </dgm:pt>
    <dgm:pt modelId="{1E7C1D64-B460-4224-A184-6963F387675F}" type="pres">
      <dgm:prSet presAssocID="{E5CE0A30-2093-4688-B357-949113254B00}" presName="sibTrans" presStyleLbl="sibTrans2D1" presStyleIdx="0" presStyleCnt="6"/>
      <dgm:spPr/>
      <dgm:t>
        <a:bodyPr/>
        <a:lstStyle/>
        <a:p>
          <a:endParaRPr lang="en-US"/>
        </a:p>
      </dgm:t>
    </dgm:pt>
    <dgm:pt modelId="{D8E09084-1CD5-47E1-84C3-1B5D0A3A4C27}" type="pres">
      <dgm:prSet presAssocID="{7A69AC77-EAEB-446E-8AAC-97D3F26BAC3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603161-E759-4987-9DD6-B937903889AD}" type="pres">
      <dgm:prSet presAssocID="{7A69AC77-EAEB-446E-8AAC-97D3F26BAC3F}" presName="dummy" presStyleCnt="0"/>
      <dgm:spPr/>
    </dgm:pt>
    <dgm:pt modelId="{C548B999-6CF2-4F21-AEB8-BE6727F0ABE5}" type="pres">
      <dgm:prSet presAssocID="{296BF96E-7D72-4391-8E9D-1CA56D3C8B26}" presName="sibTrans" presStyleLbl="sibTrans2D1" presStyleIdx="1" presStyleCnt="6"/>
      <dgm:spPr/>
      <dgm:t>
        <a:bodyPr/>
        <a:lstStyle/>
        <a:p>
          <a:endParaRPr lang="en-US"/>
        </a:p>
      </dgm:t>
    </dgm:pt>
    <dgm:pt modelId="{65C1CD78-C290-4F67-9571-153CE067E053}" type="pres">
      <dgm:prSet presAssocID="{E4301797-BFB9-40AD-9D1F-5DC2DC906D4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6848DC-FCED-4E1B-B27C-8FBC909FDC2D}" type="pres">
      <dgm:prSet presAssocID="{E4301797-BFB9-40AD-9D1F-5DC2DC906D41}" presName="dummy" presStyleCnt="0"/>
      <dgm:spPr/>
    </dgm:pt>
    <dgm:pt modelId="{F4D69C87-53D1-4DF8-B8C7-4E66F0B2373D}" type="pres">
      <dgm:prSet presAssocID="{97F843A5-CBDD-4664-9952-67FA8ADC2E3B}" presName="sibTrans" presStyleLbl="sibTrans2D1" presStyleIdx="2" presStyleCnt="6"/>
      <dgm:spPr/>
      <dgm:t>
        <a:bodyPr/>
        <a:lstStyle/>
        <a:p>
          <a:endParaRPr lang="en-US"/>
        </a:p>
      </dgm:t>
    </dgm:pt>
    <dgm:pt modelId="{440F0DF6-EA39-4725-8069-F579A27B14B9}" type="pres">
      <dgm:prSet presAssocID="{629DF5ED-339C-4724-8F2A-0AD7449896E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C62271-FD45-4D37-8FBC-DBF3D113BE4E}" type="pres">
      <dgm:prSet presAssocID="{629DF5ED-339C-4724-8F2A-0AD7449896E8}" presName="dummy" presStyleCnt="0"/>
      <dgm:spPr/>
    </dgm:pt>
    <dgm:pt modelId="{1C77917E-CDE7-4A36-AEC0-8BABD9A38242}" type="pres">
      <dgm:prSet presAssocID="{C2789E0C-699C-4C5B-9D6F-AD0513410798}" presName="sibTrans" presStyleLbl="sibTrans2D1" presStyleIdx="3" presStyleCnt="6"/>
      <dgm:spPr/>
      <dgm:t>
        <a:bodyPr/>
        <a:lstStyle/>
        <a:p>
          <a:endParaRPr lang="en-US"/>
        </a:p>
      </dgm:t>
    </dgm:pt>
    <dgm:pt modelId="{8B58C422-8BEE-4EBB-8BCE-4D88AC778577}" type="pres">
      <dgm:prSet presAssocID="{2387DC0D-02C6-4947-8233-F873B5CEA67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2CF59B-6295-4DBA-B585-253AB7CD53AE}" type="pres">
      <dgm:prSet presAssocID="{2387DC0D-02C6-4947-8233-F873B5CEA67E}" presName="dummy" presStyleCnt="0"/>
      <dgm:spPr/>
    </dgm:pt>
    <dgm:pt modelId="{C8ED702F-A5C6-4EDE-A718-588EFEFFEF9F}" type="pres">
      <dgm:prSet presAssocID="{314DBBCD-E190-4E10-AFFD-00300A016AF1}" presName="sibTrans" presStyleLbl="sibTrans2D1" presStyleIdx="4" presStyleCnt="6"/>
      <dgm:spPr/>
      <dgm:t>
        <a:bodyPr/>
        <a:lstStyle/>
        <a:p>
          <a:endParaRPr lang="en-US"/>
        </a:p>
      </dgm:t>
    </dgm:pt>
    <dgm:pt modelId="{C1EF83EF-AFD7-41DE-8856-35EB3496D8FC}" type="pres">
      <dgm:prSet presAssocID="{5890D7FB-FB82-47E9-8272-6528B5B1A81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921F68-F712-4761-BC61-CF0C358201AD}" type="pres">
      <dgm:prSet presAssocID="{5890D7FB-FB82-47E9-8272-6528B5B1A813}" presName="dummy" presStyleCnt="0"/>
      <dgm:spPr/>
    </dgm:pt>
    <dgm:pt modelId="{08C37053-4AE6-4C41-94C3-FFF7EDD3800B}" type="pres">
      <dgm:prSet presAssocID="{0CF91E5F-B469-46C0-83CC-BFFEF5D4A2D0}" presName="sibTrans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53DE59D4-38A6-415A-AABC-8276FA516638}" type="presOf" srcId="{314DBBCD-E190-4E10-AFFD-00300A016AF1}" destId="{C8ED702F-A5C6-4EDE-A718-588EFEFFEF9F}" srcOrd="0" destOrd="0" presId="urn:microsoft.com/office/officeart/2005/8/layout/radial6"/>
    <dgm:cxn modelId="{D272DB4B-66EC-468A-9638-1BC7FFFFFA01}" srcId="{F8E60CAA-9075-4525-B71F-D90715C143B5}" destId="{7A69AC77-EAEB-446E-8AAC-97D3F26BAC3F}" srcOrd="1" destOrd="0" parTransId="{C054F570-FBA9-4048-9D1A-7C4FAD1FC34D}" sibTransId="{296BF96E-7D72-4391-8E9D-1CA56D3C8B26}"/>
    <dgm:cxn modelId="{19F76D26-B53D-411D-B12E-3DE3BBEB3F35}" type="presOf" srcId="{629DF5ED-339C-4724-8F2A-0AD7449896E8}" destId="{440F0DF6-EA39-4725-8069-F579A27B14B9}" srcOrd="0" destOrd="0" presId="urn:microsoft.com/office/officeart/2005/8/layout/radial6"/>
    <dgm:cxn modelId="{40F82E31-6222-4608-A1E4-34D222AC3CAD}" srcId="{F8E60CAA-9075-4525-B71F-D90715C143B5}" destId="{2387DC0D-02C6-4947-8233-F873B5CEA67E}" srcOrd="4" destOrd="0" parTransId="{2BBFF2A5-B5D1-4F64-8D8D-FCBCEF8DFFAE}" sibTransId="{314DBBCD-E190-4E10-AFFD-00300A016AF1}"/>
    <dgm:cxn modelId="{EFFCD506-1441-4950-A842-6017AD1C55E2}" type="presOf" srcId="{01835B61-2EE0-466F-894A-31F1A374D12A}" destId="{2E84DE8E-B053-4474-AFD0-CC8B9ABDA941}" srcOrd="0" destOrd="0" presId="urn:microsoft.com/office/officeart/2005/8/layout/radial6"/>
    <dgm:cxn modelId="{F87B96D4-ECC3-4BE0-BEB7-690579B3CC05}" srcId="{F8E60CAA-9075-4525-B71F-D90715C143B5}" destId="{A84DBBA6-2487-4C3F-81BD-844596B5EE97}" srcOrd="0" destOrd="0" parTransId="{4BDCA564-710F-4921-8A75-28181BEE9CF2}" sibTransId="{E5CE0A30-2093-4688-B357-949113254B00}"/>
    <dgm:cxn modelId="{11DC0181-C7C5-44D5-B93E-8A8D786D2405}" srcId="{01835B61-2EE0-466F-894A-31F1A374D12A}" destId="{F8E60CAA-9075-4525-B71F-D90715C143B5}" srcOrd="0" destOrd="0" parTransId="{A7169A01-15C7-4CC7-BAF1-B4EAD05629B0}" sibTransId="{70CAF9FE-4B5C-4E6D-9D14-5D428FB8BF60}"/>
    <dgm:cxn modelId="{D6D23684-A0D9-42E4-9FEB-B53A09DB9581}" srcId="{F8E60CAA-9075-4525-B71F-D90715C143B5}" destId="{629DF5ED-339C-4724-8F2A-0AD7449896E8}" srcOrd="3" destOrd="0" parTransId="{0DD0392A-DB06-42BF-9426-583D26E4D972}" sibTransId="{C2789E0C-699C-4C5B-9D6F-AD0513410798}"/>
    <dgm:cxn modelId="{BB9110E7-A6C6-49A8-90BF-59685E1BDE42}" type="presOf" srcId="{F8E60CAA-9075-4525-B71F-D90715C143B5}" destId="{D052A784-7074-495F-80DF-9B89513A234B}" srcOrd="0" destOrd="0" presId="urn:microsoft.com/office/officeart/2005/8/layout/radial6"/>
    <dgm:cxn modelId="{957CC7CD-13D2-40D5-BE1E-0A87F2E35F20}" type="presOf" srcId="{C2789E0C-699C-4C5B-9D6F-AD0513410798}" destId="{1C77917E-CDE7-4A36-AEC0-8BABD9A38242}" srcOrd="0" destOrd="0" presId="urn:microsoft.com/office/officeart/2005/8/layout/radial6"/>
    <dgm:cxn modelId="{58B4EBD3-F8B0-43EC-B481-1AFAA9554996}" srcId="{F8E60CAA-9075-4525-B71F-D90715C143B5}" destId="{E4301797-BFB9-40AD-9D1F-5DC2DC906D41}" srcOrd="2" destOrd="0" parTransId="{5B7AF2D3-E365-4785-8E54-6D555BB1D756}" sibTransId="{97F843A5-CBDD-4664-9952-67FA8ADC2E3B}"/>
    <dgm:cxn modelId="{2FD5DD19-3833-403E-B0D1-5A218614AEF1}" type="presOf" srcId="{5890D7FB-FB82-47E9-8272-6528B5B1A813}" destId="{C1EF83EF-AFD7-41DE-8856-35EB3496D8FC}" srcOrd="0" destOrd="0" presId="urn:microsoft.com/office/officeart/2005/8/layout/radial6"/>
    <dgm:cxn modelId="{0F44C225-93DE-4FB8-97F1-3AA833E26C3B}" type="presOf" srcId="{E4301797-BFB9-40AD-9D1F-5DC2DC906D41}" destId="{65C1CD78-C290-4F67-9571-153CE067E053}" srcOrd="0" destOrd="0" presId="urn:microsoft.com/office/officeart/2005/8/layout/radial6"/>
    <dgm:cxn modelId="{D0E513F4-ABB6-4D60-807B-63896DBCD55D}" type="presOf" srcId="{0CF91E5F-B469-46C0-83CC-BFFEF5D4A2D0}" destId="{08C37053-4AE6-4C41-94C3-FFF7EDD3800B}" srcOrd="0" destOrd="0" presId="urn:microsoft.com/office/officeart/2005/8/layout/radial6"/>
    <dgm:cxn modelId="{FB4A51AD-95BF-425A-9A7C-5F5B46780B2E}" type="presOf" srcId="{7A69AC77-EAEB-446E-8AAC-97D3F26BAC3F}" destId="{D8E09084-1CD5-47E1-84C3-1B5D0A3A4C27}" srcOrd="0" destOrd="0" presId="urn:microsoft.com/office/officeart/2005/8/layout/radial6"/>
    <dgm:cxn modelId="{5B4AD4E7-24BC-400F-82AF-04C82CAD0375}" type="presOf" srcId="{A84DBBA6-2487-4C3F-81BD-844596B5EE97}" destId="{B8716909-1066-4B69-A9FE-4F437F293E71}" srcOrd="0" destOrd="0" presId="urn:microsoft.com/office/officeart/2005/8/layout/radial6"/>
    <dgm:cxn modelId="{AA35466B-AB1B-4679-B61E-A78AE26A624C}" type="presOf" srcId="{296BF96E-7D72-4391-8E9D-1CA56D3C8B26}" destId="{C548B999-6CF2-4F21-AEB8-BE6727F0ABE5}" srcOrd="0" destOrd="0" presId="urn:microsoft.com/office/officeart/2005/8/layout/radial6"/>
    <dgm:cxn modelId="{AC12F38C-2662-49F2-A4FB-2BC07203C05D}" type="presOf" srcId="{97F843A5-CBDD-4664-9952-67FA8ADC2E3B}" destId="{F4D69C87-53D1-4DF8-B8C7-4E66F0B2373D}" srcOrd="0" destOrd="0" presId="urn:microsoft.com/office/officeart/2005/8/layout/radial6"/>
    <dgm:cxn modelId="{1EC904A2-00D4-464A-A449-CF8C2140E450}" type="presOf" srcId="{E5CE0A30-2093-4688-B357-949113254B00}" destId="{1E7C1D64-B460-4224-A184-6963F387675F}" srcOrd="0" destOrd="0" presId="urn:microsoft.com/office/officeart/2005/8/layout/radial6"/>
    <dgm:cxn modelId="{F9FE78D9-97A4-4266-ADDA-177DEBAC7368}" srcId="{F8E60CAA-9075-4525-B71F-D90715C143B5}" destId="{5890D7FB-FB82-47E9-8272-6528B5B1A813}" srcOrd="5" destOrd="0" parTransId="{00F999B8-7F33-41E6-A4D0-0786BB51E6E2}" sibTransId="{0CF91E5F-B469-46C0-83CC-BFFEF5D4A2D0}"/>
    <dgm:cxn modelId="{B2AEF1D4-3783-453C-8DF7-54998C2753A4}" type="presOf" srcId="{2387DC0D-02C6-4947-8233-F873B5CEA67E}" destId="{8B58C422-8BEE-4EBB-8BCE-4D88AC778577}" srcOrd="0" destOrd="0" presId="urn:microsoft.com/office/officeart/2005/8/layout/radial6"/>
    <dgm:cxn modelId="{FA12EF47-1101-4455-92EF-1540ED88205F}" type="presParOf" srcId="{2E84DE8E-B053-4474-AFD0-CC8B9ABDA941}" destId="{D052A784-7074-495F-80DF-9B89513A234B}" srcOrd="0" destOrd="0" presId="urn:microsoft.com/office/officeart/2005/8/layout/radial6"/>
    <dgm:cxn modelId="{7E15A2D8-5A5F-4ABA-8F79-3B388540A2EC}" type="presParOf" srcId="{2E84DE8E-B053-4474-AFD0-CC8B9ABDA941}" destId="{B8716909-1066-4B69-A9FE-4F437F293E71}" srcOrd="1" destOrd="0" presId="urn:microsoft.com/office/officeart/2005/8/layout/radial6"/>
    <dgm:cxn modelId="{8B7FD847-E967-4805-B29D-B9A169CDCA6E}" type="presParOf" srcId="{2E84DE8E-B053-4474-AFD0-CC8B9ABDA941}" destId="{802ACD01-6FBF-4DA0-A983-A41D1CB96999}" srcOrd="2" destOrd="0" presId="urn:microsoft.com/office/officeart/2005/8/layout/radial6"/>
    <dgm:cxn modelId="{63BEA3E1-0AEF-4673-ADDC-A7426157B8BC}" type="presParOf" srcId="{2E84DE8E-B053-4474-AFD0-CC8B9ABDA941}" destId="{1E7C1D64-B460-4224-A184-6963F387675F}" srcOrd="3" destOrd="0" presId="urn:microsoft.com/office/officeart/2005/8/layout/radial6"/>
    <dgm:cxn modelId="{58697DE0-D92A-48AA-A29E-C61CC8226E5C}" type="presParOf" srcId="{2E84DE8E-B053-4474-AFD0-CC8B9ABDA941}" destId="{D8E09084-1CD5-47E1-84C3-1B5D0A3A4C27}" srcOrd="4" destOrd="0" presId="urn:microsoft.com/office/officeart/2005/8/layout/radial6"/>
    <dgm:cxn modelId="{59446798-DFD4-484E-B19D-1303AD13E624}" type="presParOf" srcId="{2E84DE8E-B053-4474-AFD0-CC8B9ABDA941}" destId="{23603161-E759-4987-9DD6-B937903889AD}" srcOrd="5" destOrd="0" presId="urn:microsoft.com/office/officeart/2005/8/layout/radial6"/>
    <dgm:cxn modelId="{5BF933D9-3648-4599-95EE-5BD458A33AF3}" type="presParOf" srcId="{2E84DE8E-B053-4474-AFD0-CC8B9ABDA941}" destId="{C548B999-6CF2-4F21-AEB8-BE6727F0ABE5}" srcOrd="6" destOrd="0" presId="urn:microsoft.com/office/officeart/2005/8/layout/radial6"/>
    <dgm:cxn modelId="{C8B08584-E5FE-4E8A-9811-69FE660622CE}" type="presParOf" srcId="{2E84DE8E-B053-4474-AFD0-CC8B9ABDA941}" destId="{65C1CD78-C290-4F67-9571-153CE067E053}" srcOrd="7" destOrd="0" presId="urn:microsoft.com/office/officeart/2005/8/layout/radial6"/>
    <dgm:cxn modelId="{E9682709-0834-47FB-8424-3704E61BD706}" type="presParOf" srcId="{2E84DE8E-B053-4474-AFD0-CC8B9ABDA941}" destId="{F86848DC-FCED-4E1B-B27C-8FBC909FDC2D}" srcOrd="8" destOrd="0" presId="urn:microsoft.com/office/officeart/2005/8/layout/radial6"/>
    <dgm:cxn modelId="{141D3945-F72A-4C81-B25D-D39CD7732FF4}" type="presParOf" srcId="{2E84DE8E-B053-4474-AFD0-CC8B9ABDA941}" destId="{F4D69C87-53D1-4DF8-B8C7-4E66F0B2373D}" srcOrd="9" destOrd="0" presId="urn:microsoft.com/office/officeart/2005/8/layout/radial6"/>
    <dgm:cxn modelId="{B4C88EFF-BD1A-4753-B362-8999F0F7157F}" type="presParOf" srcId="{2E84DE8E-B053-4474-AFD0-CC8B9ABDA941}" destId="{440F0DF6-EA39-4725-8069-F579A27B14B9}" srcOrd="10" destOrd="0" presId="urn:microsoft.com/office/officeart/2005/8/layout/radial6"/>
    <dgm:cxn modelId="{82147C84-DA65-4E74-9C9D-A79E538FF98D}" type="presParOf" srcId="{2E84DE8E-B053-4474-AFD0-CC8B9ABDA941}" destId="{45C62271-FD45-4D37-8FBC-DBF3D113BE4E}" srcOrd="11" destOrd="0" presId="urn:microsoft.com/office/officeart/2005/8/layout/radial6"/>
    <dgm:cxn modelId="{33A28A0B-B499-4FEF-AC23-902636B9570A}" type="presParOf" srcId="{2E84DE8E-B053-4474-AFD0-CC8B9ABDA941}" destId="{1C77917E-CDE7-4A36-AEC0-8BABD9A38242}" srcOrd="12" destOrd="0" presId="urn:microsoft.com/office/officeart/2005/8/layout/radial6"/>
    <dgm:cxn modelId="{697BB408-632F-45C7-8E59-30E921E74E59}" type="presParOf" srcId="{2E84DE8E-B053-4474-AFD0-CC8B9ABDA941}" destId="{8B58C422-8BEE-4EBB-8BCE-4D88AC778577}" srcOrd="13" destOrd="0" presId="urn:microsoft.com/office/officeart/2005/8/layout/radial6"/>
    <dgm:cxn modelId="{8BF88564-078D-40F4-AE3F-099A7C79C9C7}" type="presParOf" srcId="{2E84DE8E-B053-4474-AFD0-CC8B9ABDA941}" destId="{5E2CF59B-6295-4DBA-B585-253AB7CD53AE}" srcOrd="14" destOrd="0" presId="urn:microsoft.com/office/officeart/2005/8/layout/radial6"/>
    <dgm:cxn modelId="{0EA4855D-A1C6-4F18-A500-02D44FC223A0}" type="presParOf" srcId="{2E84DE8E-B053-4474-AFD0-CC8B9ABDA941}" destId="{C8ED702F-A5C6-4EDE-A718-588EFEFFEF9F}" srcOrd="15" destOrd="0" presId="urn:microsoft.com/office/officeart/2005/8/layout/radial6"/>
    <dgm:cxn modelId="{19D702A8-6ED1-4B37-AF04-DE00B0C1C625}" type="presParOf" srcId="{2E84DE8E-B053-4474-AFD0-CC8B9ABDA941}" destId="{C1EF83EF-AFD7-41DE-8856-35EB3496D8FC}" srcOrd="16" destOrd="0" presId="urn:microsoft.com/office/officeart/2005/8/layout/radial6"/>
    <dgm:cxn modelId="{FA2D9895-9A40-4A23-B81B-4459DCE097F9}" type="presParOf" srcId="{2E84DE8E-B053-4474-AFD0-CC8B9ABDA941}" destId="{82921F68-F712-4761-BC61-CF0C358201AD}" srcOrd="17" destOrd="0" presId="urn:microsoft.com/office/officeart/2005/8/layout/radial6"/>
    <dgm:cxn modelId="{90AC7530-24AC-45E3-B3EE-FF9B8AECA295}" type="presParOf" srcId="{2E84DE8E-B053-4474-AFD0-CC8B9ABDA941}" destId="{08C37053-4AE6-4C41-94C3-FFF7EDD3800B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C37053-4AE6-4C41-94C3-FFF7EDD3800B}">
      <dsp:nvSpPr>
        <dsp:cNvPr id="0" name=""/>
        <dsp:cNvSpPr/>
      </dsp:nvSpPr>
      <dsp:spPr>
        <a:xfrm>
          <a:off x="1919071" y="776071"/>
          <a:ext cx="5305856" cy="5305856"/>
        </a:xfrm>
        <a:prstGeom prst="blockArc">
          <a:avLst>
            <a:gd name="adj1" fmla="val 12600000"/>
            <a:gd name="adj2" fmla="val 16200000"/>
            <a:gd name="adj3" fmla="val 453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ED702F-A5C6-4EDE-A718-588EFEFFEF9F}">
      <dsp:nvSpPr>
        <dsp:cNvPr id="0" name=""/>
        <dsp:cNvSpPr/>
      </dsp:nvSpPr>
      <dsp:spPr>
        <a:xfrm>
          <a:off x="1919071" y="776071"/>
          <a:ext cx="5305856" cy="5305856"/>
        </a:xfrm>
        <a:prstGeom prst="blockArc">
          <a:avLst>
            <a:gd name="adj1" fmla="val 9000000"/>
            <a:gd name="adj2" fmla="val 12600000"/>
            <a:gd name="adj3" fmla="val 453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77917E-CDE7-4A36-AEC0-8BABD9A38242}">
      <dsp:nvSpPr>
        <dsp:cNvPr id="0" name=""/>
        <dsp:cNvSpPr/>
      </dsp:nvSpPr>
      <dsp:spPr>
        <a:xfrm>
          <a:off x="1919071" y="776071"/>
          <a:ext cx="5305856" cy="5305856"/>
        </a:xfrm>
        <a:prstGeom prst="blockArc">
          <a:avLst>
            <a:gd name="adj1" fmla="val 5400000"/>
            <a:gd name="adj2" fmla="val 9000000"/>
            <a:gd name="adj3" fmla="val 453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D69C87-53D1-4DF8-B8C7-4E66F0B2373D}">
      <dsp:nvSpPr>
        <dsp:cNvPr id="0" name=""/>
        <dsp:cNvSpPr/>
      </dsp:nvSpPr>
      <dsp:spPr>
        <a:xfrm>
          <a:off x="1919071" y="776071"/>
          <a:ext cx="5305856" cy="5305856"/>
        </a:xfrm>
        <a:prstGeom prst="blockArc">
          <a:avLst>
            <a:gd name="adj1" fmla="val 1800000"/>
            <a:gd name="adj2" fmla="val 5400000"/>
            <a:gd name="adj3" fmla="val 453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48B999-6CF2-4F21-AEB8-BE6727F0ABE5}">
      <dsp:nvSpPr>
        <dsp:cNvPr id="0" name=""/>
        <dsp:cNvSpPr/>
      </dsp:nvSpPr>
      <dsp:spPr>
        <a:xfrm>
          <a:off x="1919071" y="776071"/>
          <a:ext cx="5305856" cy="5305856"/>
        </a:xfrm>
        <a:prstGeom prst="blockArc">
          <a:avLst>
            <a:gd name="adj1" fmla="val 19800000"/>
            <a:gd name="adj2" fmla="val 1800000"/>
            <a:gd name="adj3" fmla="val 453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7C1D64-B460-4224-A184-6963F387675F}">
      <dsp:nvSpPr>
        <dsp:cNvPr id="0" name=""/>
        <dsp:cNvSpPr/>
      </dsp:nvSpPr>
      <dsp:spPr>
        <a:xfrm>
          <a:off x="1919071" y="776071"/>
          <a:ext cx="5305856" cy="5305856"/>
        </a:xfrm>
        <a:prstGeom prst="blockArc">
          <a:avLst>
            <a:gd name="adj1" fmla="val 16200000"/>
            <a:gd name="adj2" fmla="val 19800000"/>
            <a:gd name="adj3" fmla="val 453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52A784-7074-495F-80DF-9B89513A234B}">
      <dsp:nvSpPr>
        <dsp:cNvPr id="0" name=""/>
        <dsp:cNvSpPr/>
      </dsp:nvSpPr>
      <dsp:spPr>
        <a:xfrm>
          <a:off x="3379886" y="2236886"/>
          <a:ext cx="2384226" cy="23842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0" tIns="69850" rIns="69850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err="1" smtClean="0">
              <a:latin typeface="NikoshBAN"/>
            </a:rPr>
            <a:t>কোণ</a:t>
          </a:r>
          <a:endParaRPr lang="en-US" sz="5500" kern="1200" dirty="0">
            <a:latin typeface="NikoshBAN"/>
          </a:endParaRPr>
        </a:p>
      </dsp:txBody>
      <dsp:txXfrm>
        <a:off x="3729048" y="2586048"/>
        <a:ext cx="1685902" cy="1685902"/>
      </dsp:txXfrm>
    </dsp:sp>
    <dsp:sp modelId="{B8716909-1066-4B69-A9FE-4F437F293E71}">
      <dsp:nvSpPr>
        <dsp:cNvPr id="0" name=""/>
        <dsp:cNvSpPr/>
      </dsp:nvSpPr>
      <dsp:spPr>
        <a:xfrm>
          <a:off x="3737520" y="1675"/>
          <a:ext cx="1668958" cy="16689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NikoshBAN"/>
            </a:rPr>
            <a:t>সরল</a:t>
          </a:r>
          <a:r>
            <a:rPr lang="en-US" sz="2400" kern="1200" dirty="0" smtClean="0">
              <a:latin typeface="NikoshBAN"/>
            </a:rPr>
            <a:t> </a:t>
          </a:r>
          <a:r>
            <a:rPr lang="en-US" sz="2400" kern="1200" dirty="0" err="1" smtClean="0">
              <a:latin typeface="NikoshBAN"/>
            </a:rPr>
            <a:t>কোণ</a:t>
          </a:r>
          <a:endParaRPr lang="en-US" sz="2400" kern="1200" dirty="0">
            <a:latin typeface="NikoshBAN"/>
          </a:endParaRPr>
        </a:p>
      </dsp:txBody>
      <dsp:txXfrm>
        <a:off x="3981933" y="246088"/>
        <a:ext cx="1180132" cy="1180132"/>
      </dsp:txXfrm>
    </dsp:sp>
    <dsp:sp modelId="{D8E09084-1CD5-47E1-84C3-1B5D0A3A4C27}">
      <dsp:nvSpPr>
        <dsp:cNvPr id="0" name=""/>
        <dsp:cNvSpPr/>
      </dsp:nvSpPr>
      <dsp:spPr>
        <a:xfrm>
          <a:off x="5982990" y="1298097"/>
          <a:ext cx="1668958" cy="16689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NikoshBAN"/>
            </a:rPr>
            <a:t>সন্নিহিত</a:t>
          </a:r>
          <a:endParaRPr lang="en-US" sz="2400" kern="1200" dirty="0" smtClean="0">
            <a:latin typeface="NikoshBAN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NikoshBAN"/>
            </a:rPr>
            <a:t>কোণ</a:t>
          </a:r>
          <a:endParaRPr lang="en-US" sz="2400" kern="1200" dirty="0">
            <a:latin typeface="NikoshBAN"/>
          </a:endParaRPr>
        </a:p>
      </dsp:txBody>
      <dsp:txXfrm>
        <a:off x="6227403" y="1542510"/>
        <a:ext cx="1180132" cy="1180132"/>
      </dsp:txXfrm>
    </dsp:sp>
    <dsp:sp modelId="{65C1CD78-C290-4F67-9571-153CE067E053}">
      <dsp:nvSpPr>
        <dsp:cNvPr id="0" name=""/>
        <dsp:cNvSpPr/>
      </dsp:nvSpPr>
      <dsp:spPr>
        <a:xfrm>
          <a:off x="5982990" y="3890943"/>
          <a:ext cx="1668958" cy="16689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NikoshBAN"/>
            </a:rPr>
            <a:t>সমকোণ</a:t>
          </a:r>
          <a:endParaRPr lang="en-US" sz="2400" kern="1200" dirty="0">
            <a:latin typeface="NikoshBAN"/>
          </a:endParaRPr>
        </a:p>
      </dsp:txBody>
      <dsp:txXfrm>
        <a:off x="6227403" y="4135356"/>
        <a:ext cx="1180132" cy="1180132"/>
      </dsp:txXfrm>
    </dsp:sp>
    <dsp:sp modelId="{440F0DF6-EA39-4725-8069-F579A27B14B9}">
      <dsp:nvSpPr>
        <dsp:cNvPr id="0" name=""/>
        <dsp:cNvSpPr/>
      </dsp:nvSpPr>
      <dsp:spPr>
        <a:xfrm>
          <a:off x="3737520" y="5187366"/>
          <a:ext cx="1668958" cy="16689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NikoshBAN"/>
            </a:rPr>
            <a:t>পূরক</a:t>
          </a:r>
          <a:r>
            <a:rPr lang="en-US" sz="2400" kern="1200" dirty="0" smtClean="0">
              <a:latin typeface="NikoshBAN"/>
            </a:rPr>
            <a:t> </a:t>
          </a:r>
          <a:r>
            <a:rPr lang="en-US" sz="2400" kern="1200" dirty="0" err="1" smtClean="0">
              <a:latin typeface="NikoshBAN"/>
            </a:rPr>
            <a:t>কোণ</a:t>
          </a:r>
          <a:endParaRPr lang="en-US" sz="2400" kern="1200" dirty="0">
            <a:latin typeface="NikoshBAN"/>
          </a:endParaRPr>
        </a:p>
      </dsp:txBody>
      <dsp:txXfrm>
        <a:off x="3981933" y="5431779"/>
        <a:ext cx="1180132" cy="1180132"/>
      </dsp:txXfrm>
    </dsp:sp>
    <dsp:sp modelId="{8B58C422-8BEE-4EBB-8BCE-4D88AC778577}">
      <dsp:nvSpPr>
        <dsp:cNvPr id="0" name=""/>
        <dsp:cNvSpPr/>
      </dsp:nvSpPr>
      <dsp:spPr>
        <a:xfrm>
          <a:off x="1492050" y="3890943"/>
          <a:ext cx="1668958" cy="16689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NikoshBAN"/>
            </a:rPr>
            <a:t>সম্পূরক</a:t>
          </a:r>
          <a:r>
            <a:rPr lang="en-US" sz="2400" kern="1200" dirty="0" smtClean="0">
              <a:latin typeface="NikoshBAN"/>
            </a:rPr>
            <a:t> </a:t>
          </a:r>
          <a:r>
            <a:rPr lang="en-US" sz="2400" kern="1200" dirty="0" err="1" smtClean="0">
              <a:latin typeface="NikoshBAN"/>
            </a:rPr>
            <a:t>কোণ</a:t>
          </a:r>
          <a:endParaRPr lang="en-US" sz="2400" kern="1200" dirty="0">
            <a:latin typeface="NikoshBAN"/>
          </a:endParaRPr>
        </a:p>
      </dsp:txBody>
      <dsp:txXfrm>
        <a:off x="1736463" y="4135356"/>
        <a:ext cx="1180132" cy="1180132"/>
      </dsp:txXfrm>
    </dsp:sp>
    <dsp:sp modelId="{C1EF83EF-AFD7-41DE-8856-35EB3496D8FC}">
      <dsp:nvSpPr>
        <dsp:cNvPr id="0" name=""/>
        <dsp:cNvSpPr/>
      </dsp:nvSpPr>
      <dsp:spPr>
        <a:xfrm>
          <a:off x="1492050" y="1298097"/>
          <a:ext cx="1668958" cy="16689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NikoshBAN"/>
            </a:rPr>
            <a:t>বিপ্রতীপ</a:t>
          </a:r>
          <a:endParaRPr lang="en-US" sz="2400" kern="1200" dirty="0" smtClean="0">
            <a:latin typeface="NikoshBAN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NikoshBAN"/>
            </a:rPr>
            <a:t>কোণ</a:t>
          </a:r>
          <a:endParaRPr lang="en-US" sz="2400" kern="1200" dirty="0">
            <a:latin typeface="NikoshBAN"/>
          </a:endParaRPr>
        </a:p>
      </dsp:txBody>
      <dsp:txXfrm>
        <a:off x="1736463" y="1542510"/>
        <a:ext cx="1180132" cy="11801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598AE-75BB-4AC2-B1F2-FD441BF9359B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D9EBE-ABDD-4783-BB9B-01D320A44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53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D9EBE-ABDD-4783-BB9B-01D320A44DB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50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144655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 স্বাগতম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Documents and Settings\shamim\Desktop\mathematics\Rose Flower 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46550"/>
            <a:ext cx="9144000" cy="5411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646474"/>
            <a:ext cx="9144000" cy="175432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b="1" dirty="0">
                <a:latin typeface="NikoshBAN" pitchFamily="2" charset="0"/>
                <a:cs typeface="NikoshBAN" pitchFamily="2" charset="0"/>
              </a:rPr>
              <a:t>সন্নিহিত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কোণঃ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যদি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তলে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দুইটি কোণের একই শীর্ষবিন্দু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হয়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এবং কোণদ্বয় সাধারণ রশ্মির বিপরীত পাশে অবস্থান করে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তবে 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ঐ কোণদ্বয়কে সন্নিহিত কোণ বলে।</a:t>
            </a:r>
            <a:endParaRPr lang="en-US" sz="36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2362200" y="457200"/>
            <a:ext cx="914400" cy="2286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276600" y="457200"/>
            <a:ext cx="2514600" cy="2286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76600" y="2743200"/>
            <a:ext cx="36576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819400" y="3406914"/>
            <a:ext cx="2971800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>
                <a:latin typeface="NikoshBAN" pitchFamily="2" charset="0"/>
                <a:cs typeface="NikoshBAN" pitchFamily="2" charset="0"/>
              </a:rPr>
              <a:t>সন্নিহিত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কোণঃ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-</a:t>
            </a:r>
            <a:endParaRPr lang="en-US" sz="4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828800" y="762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95600" y="2630269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15000" y="1524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400800" y="2706469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758091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8" grpId="0" animBg="1"/>
      <p:bldP spid="21" grpId="0"/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otractor_med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533400"/>
            <a:ext cx="4752975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1524000" y="2667000"/>
            <a:ext cx="56388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4267200" y="152400"/>
            <a:ext cx="19988" cy="2514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200400" y="3406914"/>
            <a:ext cx="2057400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NikoshBAN"/>
              </a:rPr>
              <a:t>সমকোণ</a:t>
            </a:r>
            <a:endParaRPr lang="en-US" sz="2400" b="1" dirty="0">
              <a:latin typeface="NikoshB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667071"/>
            <a:ext cx="8534400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সমকোণঃ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রেখার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সন্নিহিত কোণ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তবে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কোণ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দুইটির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প্রত্যেকটি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সমকোণ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038600" y="25908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67200" y="-5137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0" y="25908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05600" y="25908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79239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rotractor_med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25" y="762000"/>
            <a:ext cx="4752975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3429000" y="2895600"/>
            <a:ext cx="37338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429000" y="0"/>
            <a:ext cx="0" cy="2895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429000" y="762000"/>
            <a:ext cx="2819400" cy="2133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352800" y="3581400"/>
            <a:ext cx="21336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/>
              </a:rPr>
              <a:t>পূরক</a:t>
            </a:r>
            <a:r>
              <a:rPr lang="en-US" sz="2800" b="1" dirty="0" smtClean="0">
                <a:latin typeface="NikoshBAN"/>
              </a:rPr>
              <a:t> </a:t>
            </a:r>
            <a:r>
              <a:rPr lang="en-US" sz="2800" b="1" dirty="0" err="1" smtClean="0">
                <a:latin typeface="NikoshBAN"/>
              </a:rPr>
              <a:t>কোণ</a:t>
            </a:r>
            <a:endParaRPr lang="en-US" sz="2800" b="1" dirty="0">
              <a:latin typeface="NikoshBAN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14400" y="5105400"/>
                <a:ext cx="7086600" cy="101149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পূরক </a:t>
                </a:r>
                <a:r>
                  <a:rPr lang="en-US" sz="2800" b="1" dirty="0" err="1" smtClean="0">
                    <a:latin typeface="NikoshBAN" pitchFamily="2" charset="0"/>
                    <a:cs typeface="NikoshBAN" pitchFamily="2" charset="0"/>
                  </a:rPr>
                  <a:t>কোণঃ</a:t>
                </a:r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- </a:t>
                </a:r>
                <a:r>
                  <a:rPr lang="en-US" sz="2800" dirty="0" err="1">
                    <a:latin typeface="NikoshBAN" pitchFamily="2" charset="0"/>
                    <a:cs typeface="NikoshBAN" pitchFamily="2" charset="0"/>
                  </a:rPr>
                  <a:t>দুইটি</a:t>
                </a:r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 কো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ণেরপরিমাপেরযোগফল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৯০</m:t>
                        </m:r>
                      </m:e>
                      <m:sup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হলে </a:t>
                </a:r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কোণ </a:t>
                </a:r>
                <a:r>
                  <a:rPr lang="en-US" sz="2800" dirty="0" err="1">
                    <a:latin typeface="NikoshBAN" pitchFamily="2" charset="0"/>
                    <a:cs typeface="NikoshBAN" pitchFamily="2" charset="0"/>
                  </a:rPr>
                  <a:t>দুইটির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একটিঅপটিরপূরককোণ</a:t>
                </a:r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।</a:t>
                </a:r>
                <a:endParaRPr lang="en-US" sz="2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5105400"/>
                <a:ext cx="7086600" cy="1011495"/>
              </a:xfrm>
              <a:prstGeom prst="rect">
                <a:avLst/>
              </a:prstGeom>
              <a:blipFill rotWithShape="0">
                <a:blip r:embed="rId3"/>
                <a:stretch>
                  <a:fillRect l="-1631" b="-15569"/>
                </a:stretch>
              </a:blipFill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971800" y="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2200" y="558225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29400" y="28194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76600" y="28194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51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4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otractor_med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914400"/>
            <a:ext cx="4752975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2133600" y="3048000"/>
            <a:ext cx="55626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4800600" y="990600"/>
            <a:ext cx="1676400" cy="20574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00400" y="3581400"/>
            <a:ext cx="28194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NikoshBAN"/>
              </a:rPr>
              <a:t>সম্পূরক</a:t>
            </a:r>
            <a:r>
              <a:rPr lang="en-US" sz="2400" b="1" dirty="0" smtClean="0">
                <a:latin typeface="NikoshBAN"/>
              </a:rPr>
              <a:t> </a:t>
            </a:r>
            <a:r>
              <a:rPr lang="en-US" sz="2400" b="1" dirty="0" err="1" smtClean="0">
                <a:latin typeface="NikoshBAN"/>
              </a:rPr>
              <a:t>কোণ</a:t>
            </a:r>
            <a:endParaRPr lang="en-US" sz="2400" b="1" dirty="0">
              <a:latin typeface="NikoshB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38200" y="4876800"/>
                <a:ext cx="7467600" cy="121289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>
                    <a:latin typeface="NikoshBAN" pitchFamily="2" charset="0"/>
                    <a:cs typeface="NikoshBAN" pitchFamily="2" charset="0"/>
                  </a:rPr>
                  <a:t>সম্পূরক </a:t>
                </a:r>
                <a:r>
                  <a:rPr lang="en-US" sz="3600" b="1" dirty="0" err="1" smtClean="0">
                    <a:latin typeface="NikoshBAN" pitchFamily="2" charset="0"/>
                    <a:cs typeface="NikoshBAN" pitchFamily="2" charset="0"/>
                  </a:rPr>
                  <a:t>কোণঃ</a:t>
                </a:r>
                <a:r>
                  <a:rPr lang="en-US" sz="3600" b="1" dirty="0" smtClean="0">
                    <a:latin typeface="NikoshBAN" pitchFamily="2" charset="0"/>
                    <a:cs typeface="NikoshBAN" pitchFamily="2" charset="0"/>
                  </a:rPr>
                  <a:t>- 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দুইটি</a:t>
                </a:r>
                <a:r>
                  <a:rPr lang="bn-BD" sz="3600" dirty="0">
                    <a:latin typeface="NikoshBAN" pitchFamily="2" charset="0"/>
                    <a:cs typeface="NikoshBAN" pitchFamily="2" charset="0"/>
                  </a:rPr>
                  <a:t>  কো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ণের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পরিমাপেরযোগফল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১৮০</m:t>
                        </m:r>
                      </m:e>
                      <m:sup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হলে </a:t>
                </a:r>
                <a:r>
                  <a:rPr lang="bn-BD" sz="3600" dirty="0">
                    <a:latin typeface="NikoshBAN" pitchFamily="2" charset="0"/>
                    <a:cs typeface="NikoshBAN" pitchFamily="2" charset="0"/>
                  </a:rPr>
                  <a:t>কোণ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দুইটিরএকটিঅপটিরপূরককোণ</a:t>
                </a:r>
                <a:r>
                  <a:rPr lang="bn-BD" sz="3600" dirty="0" smtClean="0">
                    <a:latin typeface="NikoshBAN" pitchFamily="2" charset="0"/>
                    <a:cs typeface="NikoshBAN" pitchFamily="2" charset="0"/>
                  </a:rPr>
                  <a:t>।</a:t>
                </a:r>
                <a:endParaRPr lang="en-US" sz="3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876800"/>
                <a:ext cx="7467600" cy="1212896"/>
              </a:xfrm>
              <a:prstGeom prst="rect">
                <a:avLst/>
              </a:prstGeom>
              <a:blipFill rotWithShape="0">
                <a:blip r:embed="rId3"/>
                <a:stretch>
                  <a:fillRect l="-2445" t="-9950" b="-22388"/>
                </a:stretch>
              </a:blipFill>
              <a:ln>
                <a:solidFill>
                  <a:schemeClr val="accent4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209800" y="30480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2996625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81800" y="30480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67400" y="710625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50829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/>
        </p:nvCxnSpPr>
        <p:spPr>
          <a:xfrm flipV="1">
            <a:off x="2552700" y="457200"/>
            <a:ext cx="2781300" cy="2514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57200" y="5048071"/>
            <a:ext cx="8153400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বিপ্রতীপ কোণঃ-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কোনো কোণের বাহু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দ্বয়ের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বিপরীত রশ্মিদ্বয় যে কোণ তৈরি করে তা ঐ কোণের বিপ্রতীপ কোণ।   </a:t>
            </a:r>
            <a:endParaRPr lang="en-US" sz="28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2628900" y="533400"/>
            <a:ext cx="3200400" cy="251460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878802" y="3635514"/>
            <a:ext cx="2531398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বিপ্রতীপ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কোণ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09800" y="5334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819400" y="2554069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29200" y="6096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57600" y="17526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53000" y="2630269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3" grpId="0"/>
      <p:bldP spid="17" grpId="0"/>
      <p:bldP spid="18" grpId="0"/>
      <p:bldP spid="19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283803"/>
            <a:ext cx="8686800" cy="23083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lowchart: Terminator 4"/>
          <p:cNvSpPr/>
          <p:nvPr/>
        </p:nvSpPr>
        <p:spPr>
          <a:xfrm>
            <a:off x="2286000" y="1151007"/>
            <a:ext cx="4419600" cy="1287393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200400" y="1501914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>
                <a:latin typeface="NikoshBAN" pitchFamily="2" charset="0"/>
                <a:cs typeface="NikoshBAN" pitchFamily="2" charset="0"/>
              </a:rPr>
              <a:t>একক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4038600"/>
            <a:ext cx="845820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প্রত্যেকে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কোণের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আঁক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" grpId="0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609600"/>
            <a:ext cx="5334000" cy="92333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NikoshBAN"/>
              </a:rPr>
              <a:t>মূল্যায়ন</a:t>
            </a:r>
            <a:endParaRPr lang="en-US" sz="5400" b="1" dirty="0">
              <a:latin typeface="Nikosh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286000"/>
            <a:ext cx="7620000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১। সরল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কোণ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2971800"/>
            <a:ext cx="7620000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সমকোণ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কাকে বলে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3620869"/>
            <a:ext cx="7620000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বিপ্রতীপ কো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ণের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সংজ্ঞা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4343400"/>
            <a:ext cx="7620000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৪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পূরক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কোণ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কিভাবে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62000" y="5029200"/>
                <a:ext cx="7620000" cy="646331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৫।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দুইটি</a:t>
                </a:r>
                <a:r>
                  <a:rPr lang="bn-BD" sz="3600" dirty="0" smtClean="0">
                    <a:latin typeface="NikoshBAN" pitchFamily="2" charset="0"/>
                    <a:cs typeface="NikoshBAN" pitchFamily="2" charset="0"/>
                  </a:rPr>
                  <a:t>কো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ণের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যোগফল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১৮০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০</m:t>
                        </m:r>
                      </m:sup>
                    </m:sSup>
                  </m:oMath>
                </a14:m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হলে,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কোণটিরনামকী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? </a:t>
                </a:r>
                <a:endParaRPr lang="en-US" sz="3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5029200"/>
                <a:ext cx="7620000" cy="6463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762000" y="5715000"/>
            <a:ext cx="7620000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৬।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দেখা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কোণাকৃ্তি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unched Tape 4"/>
          <p:cNvSpPr/>
          <p:nvPr/>
        </p:nvSpPr>
        <p:spPr>
          <a:xfrm>
            <a:off x="1828800" y="457200"/>
            <a:ext cx="5715000" cy="2514600"/>
          </a:xfrm>
          <a:prstGeom prst="flowChartPunchedTap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057400" y="1238071"/>
            <a:ext cx="533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err="1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NikoshBAN"/>
              </a:rPr>
              <a:t>বাড়ির</a:t>
            </a:r>
            <a:r>
              <a:rPr lang="en-US" sz="72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NikoshBAN"/>
              </a:rPr>
              <a:t> </a:t>
            </a:r>
            <a:r>
              <a:rPr lang="en-US" sz="7200" b="1" dirty="0" err="1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NikoshBAN"/>
              </a:rPr>
              <a:t>কাজ</a:t>
            </a:r>
            <a:endParaRPr lang="en-US" sz="72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  <a:latin typeface="NikoshB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3462278"/>
            <a:ext cx="7391400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   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981200" y="4343400"/>
                <a:ext cx="5334000" cy="1442383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NikoshBAN"/>
                  </a:rPr>
                  <a:t>চাদার </a:t>
                </a:r>
                <a:r>
                  <a:rPr lang="en-US" sz="2800" dirty="0" err="1" smtClean="0">
                    <a:latin typeface="NikoshBAN"/>
                  </a:rPr>
                  <a:t>সাহায্যে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৬০</m:t>
                        </m:r>
                      </m:e>
                      <m:sup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৯০</m:t>
                        </m:r>
                      </m:e>
                      <m:sup>
                        <m:r>
                          <a:rPr lang="en-US" sz="2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১২০</m:t>
                        </m:r>
                      </m:e>
                      <m:sup>
                        <m:r>
                          <a:rPr lang="en-US" sz="2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US" sz="2800" dirty="0" err="1" smtClean="0">
                    <a:latin typeface="NikoshBAN"/>
                  </a:rPr>
                  <a:t>কোণঅংকনকরেনিয়েআসবে</a:t>
                </a:r>
                <a:r>
                  <a:rPr lang="en-US" sz="2800" dirty="0" smtClean="0">
                    <a:latin typeface="NikoshBAN"/>
                  </a:rPr>
                  <a:t> ।</a:t>
                </a:r>
                <a:endParaRPr lang="en-US" sz="2800" dirty="0">
                  <a:latin typeface="NikoshBAN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4343400"/>
                <a:ext cx="5334000" cy="1442383"/>
              </a:xfrm>
              <a:prstGeom prst="rect">
                <a:avLst/>
              </a:prstGeom>
              <a:blipFill rotWithShape="0">
                <a:blip r:embed="rId2"/>
                <a:stretch>
                  <a:fillRect l="-2286" t="-6356" b="-88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6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326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endParaRPr lang="en-US" sz="5400" dirty="0" smtClean="0">
              <a:latin typeface="NikoshBAN"/>
            </a:endParaRPr>
          </a:p>
          <a:p>
            <a:endParaRPr lang="en-US" sz="9600" dirty="0">
              <a:latin typeface="NikoshBAN"/>
            </a:endParaRPr>
          </a:p>
          <a:p>
            <a:endParaRPr lang="en-US" sz="9600" dirty="0" smtClean="0">
              <a:latin typeface="NikoshBAN"/>
            </a:endParaRPr>
          </a:p>
          <a:p>
            <a:endParaRPr lang="en-US" sz="9600" dirty="0" smtClean="0">
              <a:latin typeface="NikoshBAN"/>
            </a:endParaRPr>
          </a:p>
          <a:p>
            <a:endParaRPr lang="en-US" sz="9600" dirty="0">
              <a:latin typeface="NikoshB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5916" y="2895600"/>
            <a:ext cx="769217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THANKS TO ALL</a:t>
            </a:r>
            <a:endParaRPr lang="en-US" sz="72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326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endParaRPr lang="en-US" dirty="0" smtClean="0">
              <a:latin typeface="NikoshBAN"/>
            </a:endParaRPr>
          </a:p>
          <a:p>
            <a:endParaRPr lang="en-US" sz="2800" dirty="0">
              <a:latin typeface="NikoshBAN"/>
            </a:endParaRPr>
          </a:p>
          <a:p>
            <a:endParaRPr lang="en-US" sz="2800" dirty="0" smtClean="0">
              <a:latin typeface="NikoshBAN"/>
            </a:endParaRPr>
          </a:p>
          <a:p>
            <a:endParaRPr lang="en-US" sz="2800" dirty="0">
              <a:latin typeface="NikoshBAN"/>
            </a:endParaRPr>
          </a:p>
          <a:p>
            <a:endParaRPr lang="en-US" sz="2800" dirty="0" smtClean="0">
              <a:latin typeface="NikoshBAN"/>
            </a:endParaRPr>
          </a:p>
          <a:p>
            <a:endParaRPr lang="en-US" sz="2800" dirty="0">
              <a:latin typeface="NikoshBAN"/>
            </a:endParaRPr>
          </a:p>
          <a:p>
            <a:endParaRPr lang="en-US" sz="2800" dirty="0" smtClean="0">
              <a:latin typeface="NikoshBAN"/>
            </a:endParaRPr>
          </a:p>
          <a:p>
            <a:endParaRPr lang="en-US" sz="2800" dirty="0">
              <a:latin typeface="NikoshBAN"/>
            </a:endParaRPr>
          </a:p>
          <a:p>
            <a:endParaRPr lang="en-US" sz="2800" dirty="0" smtClean="0">
              <a:latin typeface="NikoshBAN"/>
            </a:endParaRPr>
          </a:p>
          <a:p>
            <a:endParaRPr lang="en-US" sz="2800" dirty="0">
              <a:latin typeface="NikoshBAN"/>
            </a:endParaRPr>
          </a:p>
          <a:p>
            <a:endParaRPr lang="en-US" sz="2800" dirty="0" smtClean="0">
              <a:latin typeface="NikoshBAN"/>
            </a:endParaRPr>
          </a:p>
          <a:p>
            <a:endParaRPr lang="en-US" sz="2800" dirty="0">
              <a:latin typeface="NikoshBAN"/>
            </a:endParaRPr>
          </a:p>
          <a:p>
            <a:endParaRPr lang="en-US" sz="2800" dirty="0" smtClean="0">
              <a:latin typeface="NikoshBAN"/>
            </a:endParaRPr>
          </a:p>
          <a:p>
            <a:endParaRPr lang="en-US" sz="2800" dirty="0">
              <a:latin typeface="NikoshBAN"/>
            </a:endParaRPr>
          </a:p>
          <a:p>
            <a:endParaRPr lang="en-US" sz="2800" dirty="0" smtClean="0">
              <a:latin typeface="NikoshBAN"/>
            </a:endParaRPr>
          </a:p>
          <a:p>
            <a:endParaRPr lang="en-US" sz="2800" dirty="0" smtClean="0">
              <a:latin typeface="NikoshBAN"/>
            </a:endParaRPr>
          </a:p>
        </p:txBody>
      </p:sp>
      <p:sp>
        <p:nvSpPr>
          <p:cNvPr id="3" name="Oval 2"/>
          <p:cNvSpPr/>
          <p:nvPr/>
        </p:nvSpPr>
        <p:spPr>
          <a:xfrm>
            <a:off x="2286000" y="1600200"/>
            <a:ext cx="4495800" cy="31242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971800" y="2590800"/>
            <a:ext cx="3048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শ্রেণি-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ষষ্ঠ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>
                <a:latin typeface="NikoshBAN"/>
                <a:cs typeface="Vrinda" pitchFamily="2" charset="0"/>
              </a:rPr>
              <a:t>বিষয়-গণিত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ngladeshhou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205545"/>
            <a:ext cx="8458200" cy="6446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V="1">
            <a:off x="3048000" y="609600"/>
            <a:ext cx="3581400" cy="1447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3048000" y="1295400"/>
            <a:ext cx="4343400" cy="762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Block Arc 13"/>
          <p:cNvSpPr/>
          <p:nvPr/>
        </p:nvSpPr>
        <p:spPr>
          <a:xfrm rot="3923098">
            <a:off x="4609167" y="1209484"/>
            <a:ext cx="418773" cy="685800"/>
          </a:xfrm>
          <a:prstGeom prst="blockArc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47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326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>
              <a:latin typeface="NikoshBAN"/>
            </a:endParaRPr>
          </a:p>
          <a:p>
            <a:endParaRPr lang="en-US" sz="2800" dirty="0">
              <a:latin typeface="NikoshBAN"/>
            </a:endParaRPr>
          </a:p>
          <a:p>
            <a:endParaRPr lang="en-US" sz="2800" dirty="0" smtClean="0">
              <a:latin typeface="NikoshBAN"/>
            </a:endParaRPr>
          </a:p>
          <a:p>
            <a:endParaRPr lang="en-US" sz="2800" dirty="0">
              <a:latin typeface="NikoshBAN"/>
            </a:endParaRPr>
          </a:p>
          <a:p>
            <a:endParaRPr lang="en-US" sz="2800" dirty="0" smtClean="0">
              <a:latin typeface="NikoshBAN"/>
            </a:endParaRPr>
          </a:p>
          <a:p>
            <a:endParaRPr lang="en-US" sz="2800" dirty="0">
              <a:latin typeface="NikoshBAN"/>
            </a:endParaRPr>
          </a:p>
          <a:p>
            <a:endParaRPr lang="en-US" sz="2800" dirty="0" smtClean="0">
              <a:latin typeface="NikoshBAN"/>
            </a:endParaRPr>
          </a:p>
          <a:p>
            <a:endParaRPr lang="en-US" sz="2800" dirty="0">
              <a:latin typeface="NikoshBAN"/>
            </a:endParaRPr>
          </a:p>
          <a:p>
            <a:endParaRPr lang="en-US" sz="2800" dirty="0" smtClean="0">
              <a:latin typeface="NikoshBAN"/>
            </a:endParaRPr>
          </a:p>
          <a:p>
            <a:endParaRPr lang="en-US" sz="2800" dirty="0">
              <a:latin typeface="NikoshBAN"/>
            </a:endParaRPr>
          </a:p>
          <a:p>
            <a:endParaRPr lang="en-US" sz="2800" dirty="0" smtClean="0">
              <a:latin typeface="NikoshBAN"/>
            </a:endParaRPr>
          </a:p>
          <a:p>
            <a:endParaRPr lang="en-US" sz="2800" dirty="0">
              <a:latin typeface="NikoshBAN"/>
            </a:endParaRPr>
          </a:p>
          <a:p>
            <a:endParaRPr lang="en-US" sz="2800" dirty="0" smtClean="0">
              <a:latin typeface="NikoshBAN"/>
            </a:endParaRPr>
          </a:p>
          <a:p>
            <a:endParaRPr lang="en-US" sz="2800" dirty="0">
              <a:latin typeface="NikoshBAN"/>
            </a:endParaRPr>
          </a:p>
          <a:p>
            <a:endParaRPr lang="en-US" sz="2800" dirty="0" smtClean="0">
              <a:latin typeface="NikoshBAN"/>
            </a:endParaRPr>
          </a:p>
          <a:p>
            <a:endParaRPr lang="en-US" sz="2800" dirty="0">
              <a:latin typeface="NikoshBAN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571549" y="2078473"/>
            <a:ext cx="206765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571549" y="642005"/>
            <a:ext cx="1476451" cy="14484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>
            <a:off x="1600200" y="1828800"/>
            <a:ext cx="457200" cy="533400"/>
          </a:xfrm>
          <a:prstGeom prst="arc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415469" y="2057400"/>
            <a:ext cx="641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/>
              </a:rPr>
              <a:t>o</a:t>
            </a:r>
            <a:endParaRPr lang="en-US" sz="3200" dirty="0">
              <a:latin typeface="NikoshBAN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181600" y="2057400"/>
            <a:ext cx="3124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705600" y="2296180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/>
              </a:rPr>
              <a:t>A</a:t>
            </a:r>
            <a:endParaRPr lang="en-US" sz="2800" dirty="0">
              <a:latin typeface="NikoshB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772400" y="2296180"/>
            <a:ext cx="333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/>
              </a:rPr>
              <a:t>B</a:t>
            </a:r>
            <a:endParaRPr lang="en-US" sz="2800" dirty="0">
              <a:latin typeface="NikoshBAN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6666706" y="2095500"/>
            <a:ext cx="3810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7735096" y="2094706"/>
            <a:ext cx="380997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410200" y="2219980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/>
              </a:rPr>
              <a:t>C</a:t>
            </a:r>
            <a:endParaRPr lang="en-US" sz="2800" dirty="0">
              <a:latin typeface="NikoshBAN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rot="5400000" flipH="1" flipV="1">
            <a:off x="5372894" y="2018506"/>
            <a:ext cx="3810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1447800" y="3657600"/>
            <a:ext cx="2133600" cy="1905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1371600" y="3733800"/>
            <a:ext cx="2209800" cy="1905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286000" y="4734580"/>
            <a:ext cx="413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/>
              </a:rPr>
              <a:t>O</a:t>
            </a:r>
            <a:endParaRPr lang="en-US" sz="2800" dirty="0">
              <a:latin typeface="NikoshB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295400" y="3733800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/>
              </a:rPr>
              <a:t>A</a:t>
            </a:r>
            <a:endParaRPr lang="en-US" sz="2800" dirty="0">
              <a:latin typeface="NikoshB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9980" y="3810000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/>
              </a:rPr>
              <a:t>D</a:t>
            </a:r>
            <a:endParaRPr lang="en-US" sz="2800" dirty="0">
              <a:latin typeface="NikoshB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447800" y="543056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/>
              </a:rPr>
              <a:t>C</a:t>
            </a:r>
            <a:endParaRPr lang="en-US" sz="2800" dirty="0">
              <a:latin typeface="NikoshB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048000" y="5334000"/>
            <a:ext cx="333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/>
              </a:rPr>
              <a:t>B</a:t>
            </a:r>
            <a:endParaRPr lang="en-US" sz="2800" dirty="0">
              <a:latin typeface="NikoshBAN"/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 flipV="1">
            <a:off x="5943600" y="5355967"/>
            <a:ext cx="2362200" cy="542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16200000" flipV="1">
            <a:off x="4854833" y="4289167"/>
            <a:ext cx="1796534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791200" y="54203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/>
              </a:rPr>
              <a:t>A</a:t>
            </a:r>
            <a:endParaRPr lang="en-US" sz="2800" dirty="0">
              <a:latin typeface="NikoshB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924800" y="54203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/>
              </a:rPr>
              <a:t>D</a:t>
            </a:r>
            <a:endParaRPr lang="en-US" sz="2800" dirty="0">
              <a:latin typeface="NikoshB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010400" y="34290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/>
              </a:rPr>
              <a:t>C</a:t>
            </a:r>
            <a:endParaRPr lang="en-US" sz="2800" dirty="0">
              <a:latin typeface="NikoshB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181600" y="33528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/>
              </a:rPr>
              <a:t>B</a:t>
            </a:r>
            <a:endParaRPr lang="en-US" sz="2800" dirty="0">
              <a:latin typeface="NikoshBAN"/>
            </a:endParaRPr>
          </a:p>
        </p:txBody>
      </p:sp>
      <p:sp>
        <p:nvSpPr>
          <p:cNvPr id="81" name="Arc 80"/>
          <p:cNvSpPr/>
          <p:nvPr/>
        </p:nvSpPr>
        <p:spPr>
          <a:xfrm>
            <a:off x="5715000" y="5105400"/>
            <a:ext cx="685800" cy="533400"/>
          </a:xfrm>
          <a:prstGeom prst="arc">
            <a:avLst>
              <a:gd name="adj1" fmla="val 14274725"/>
              <a:gd name="adj2" fmla="val 0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5943600" y="3733800"/>
            <a:ext cx="1114982" cy="1676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686341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endParaRPr lang="en-US" sz="3200" dirty="0" smtClean="0">
              <a:latin typeface="NikoshBAN"/>
            </a:endParaRPr>
          </a:p>
          <a:p>
            <a:endParaRPr lang="en-US" sz="3200" dirty="0">
              <a:latin typeface="NikoshBAN"/>
            </a:endParaRPr>
          </a:p>
          <a:p>
            <a:endParaRPr lang="en-US" sz="3200" dirty="0" smtClean="0">
              <a:latin typeface="NikoshBAN"/>
            </a:endParaRPr>
          </a:p>
          <a:p>
            <a:endParaRPr lang="en-US" sz="3200" dirty="0">
              <a:latin typeface="NikoshBAN"/>
            </a:endParaRPr>
          </a:p>
          <a:p>
            <a:endParaRPr lang="en-US" sz="3200" dirty="0" smtClean="0">
              <a:latin typeface="NikoshBAN"/>
            </a:endParaRPr>
          </a:p>
          <a:p>
            <a:endParaRPr lang="en-US" sz="3200" dirty="0">
              <a:latin typeface="NikoshBAN"/>
            </a:endParaRPr>
          </a:p>
          <a:p>
            <a:endParaRPr lang="en-US" sz="3200" dirty="0" smtClean="0">
              <a:latin typeface="NikoshBAN"/>
            </a:endParaRPr>
          </a:p>
          <a:p>
            <a:endParaRPr lang="en-US" sz="3200" dirty="0">
              <a:latin typeface="NikoshBAN"/>
            </a:endParaRPr>
          </a:p>
          <a:p>
            <a:endParaRPr lang="en-US" sz="3200" dirty="0" smtClean="0">
              <a:latin typeface="NikoshBAN"/>
            </a:endParaRPr>
          </a:p>
          <a:p>
            <a:endParaRPr lang="en-US" sz="3200" dirty="0">
              <a:latin typeface="NikoshBAN"/>
            </a:endParaRPr>
          </a:p>
          <a:p>
            <a:endParaRPr lang="en-US" sz="3200" dirty="0" smtClean="0">
              <a:latin typeface="NikoshBAN"/>
            </a:endParaRPr>
          </a:p>
          <a:p>
            <a:endParaRPr lang="en-US" sz="3200" dirty="0">
              <a:latin typeface="NikoshBAN"/>
            </a:endParaRPr>
          </a:p>
          <a:p>
            <a:endParaRPr lang="en-US" sz="3200" dirty="0" smtClean="0">
              <a:latin typeface="NikoshBAN"/>
            </a:endParaRPr>
          </a:p>
          <a:p>
            <a:endParaRPr lang="en-US" sz="2400" dirty="0">
              <a:latin typeface="NikoshB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43000" y="2429470"/>
            <a:ext cx="6781800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কোণ ও কোণের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প্রকারভেদ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uble Wave 5"/>
          <p:cNvSpPr/>
          <p:nvPr/>
        </p:nvSpPr>
        <p:spPr>
          <a:xfrm>
            <a:off x="2819400" y="304800"/>
            <a:ext cx="3352800" cy="15240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2000" y="2996386"/>
            <a:ext cx="7543800" cy="2308324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ণের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সংজ্ঞা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পারবে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ণের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সংজ্ঞা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 প্রকার কোণ অংকন করতে পারবে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 প্রকার কোণের পার্থক্য নির্নয় করতে পারবে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2800" y="676870"/>
            <a:ext cx="22525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/>
              </a:rPr>
              <a:t>শিখনফল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effectLst/>
              <a:latin typeface="NikoshB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4658380"/>
            <a:ext cx="9144000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-সমতলে দুইটি রশ্মি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মিলিত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হলে কোণ তৈরী হয়। </a:t>
            </a:r>
            <a:endParaRPr lang="en-US" sz="32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305051" y="281940"/>
            <a:ext cx="2209800" cy="2590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9" idx="6"/>
          </p:cNvCxnSpPr>
          <p:nvPr/>
        </p:nvCxnSpPr>
        <p:spPr>
          <a:xfrm>
            <a:off x="2362200" y="2872741"/>
            <a:ext cx="3657600" cy="2285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 rot="238199">
            <a:off x="2362200" y="2590800"/>
            <a:ext cx="457200" cy="533400"/>
          </a:xfrm>
          <a:prstGeom prst="arc">
            <a:avLst>
              <a:gd name="adj1" fmla="val 15238622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057400" y="290578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/>
              </a:rPr>
              <a:t>O</a:t>
            </a:r>
            <a:endParaRPr lang="en-US" sz="2800" dirty="0">
              <a:latin typeface="NikoshB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38600" y="7721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/>
              </a:rPr>
              <a:t>P</a:t>
            </a:r>
            <a:endParaRPr lang="en-US" sz="2800" dirty="0">
              <a:latin typeface="NikoshB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75964" y="290578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/>
              </a:rPr>
              <a:t>Q</a:t>
            </a:r>
            <a:endParaRPr lang="en-US" sz="2800" dirty="0">
              <a:latin typeface="NikoshBAN"/>
            </a:endParaRPr>
          </a:p>
        </p:txBody>
      </p:sp>
      <p:sp>
        <p:nvSpPr>
          <p:cNvPr id="16" name="Flowchart: Connector 15"/>
          <p:cNvSpPr/>
          <p:nvPr/>
        </p:nvSpPr>
        <p:spPr>
          <a:xfrm>
            <a:off x="5029200" y="2819400"/>
            <a:ext cx="76200" cy="10668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Connector 17"/>
          <p:cNvSpPr/>
          <p:nvPr/>
        </p:nvSpPr>
        <p:spPr>
          <a:xfrm>
            <a:off x="3962400" y="838200"/>
            <a:ext cx="76200" cy="10668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/>
          <p:cNvSpPr/>
          <p:nvPr/>
        </p:nvSpPr>
        <p:spPr>
          <a:xfrm>
            <a:off x="2286000" y="2819400"/>
            <a:ext cx="76200" cy="10668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3" grpId="0"/>
      <p:bldP spid="14" grpId="0"/>
      <p:bldP spid="15" grpId="0"/>
      <p:bldP spid="16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832640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NikoshBAN"/>
            </a:endParaRPr>
          </a:p>
          <a:p>
            <a:endParaRPr lang="en-US" dirty="0">
              <a:latin typeface="NikoshBAN"/>
            </a:endParaRPr>
          </a:p>
          <a:p>
            <a:endParaRPr lang="en-US" dirty="0" smtClean="0">
              <a:latin typeface="NikoshBAN"/>
            </a:endParaRPr>
          </a:p>
          <a:p>
            <a:endParaRPr lang="en-US" dirty="0">
              <a:latin typeface="NikoshBAN"/>
            </a:endParaRPr>
          </a:p>
          <a:p>
            <a:endParaRPr lang="en-US" dirty="0" smtClean="0">
              <a:latin typeface="NikoshBAN"/>
            </a:endParaRPr>
          </a:p>
          <a:p>
            <a:endParaRPr lang="en-US" dirty="0">
              <a:latin typeface="NikoshBAN"/>
            </a:endParaRPr>
          </a:p>
          <a:p>
            <a:endParaRPr lang="en-US" dirty="0" smtClean="0">
              <a:latin typeface="NikoshBAN"/>
            </a:endParaRPr>
          </a:p>
          <a:p>
            <a:endParaRPr lang="en-US" dirty="0">
              <a:latin typeface="NikoshBAN"/>
            </a:endParaRPr>
          </a:p>
          <a:p>
            <a:endParaRPr lang="en-US" dirty="0" smtClean="0">
              <a:latin typeface="NikoshBAN"/>
            </a:endParaRPr>
          </a:p>
          <a:p>
            <a:endParaRPr lang="en-US" dirty="0">
              <a:latin typeface="NikoshBAN"/>
            </a:endParaRPr>
          </a:p>
          <a:p>
            <a:endParaRPr lang="en-US" dirty="0" smtClean="0">
              <a:latin typeface="NikoshBAN"/>
            </a:endParaRPr>
          </a:p>
          <a:p>
            <a:endParaRPr lang="en-US" dirty="0">
              <a:latin typeface="NikoshBAN"/>
            </a:endParaRPr>
          </a:p>
          <a:p>
            <a:endParaRPr lang="en-US" dirty="0" smtClean="0">
              <a:latin typeface="NikoshBAN"/>
            </a:endParaRPr>
          </a:p>
          <a:p>
            <a:endParaRPr lang="en-US" dirty="0">
              <a:latin typeface="NikoshBAN"/>
            </a:endParaRPr>
          </a:p>
          <a:p>
            <a:endParaRPr lang="en-US" dirty="0" smtClean="0">
              <a:latin typeface="NikoshBAN"/>
            </a:endParaRPr>
          </a:p>
          <a:p>
            <a:endParaRPr lang="en-US" dirty="0">
              <a:latin typeface="NikoshBAN"/>
            </a:endParaRPr>
          </a:p>
          <a:p>
            <a:endParaRPr lang="en-US" dirty="0" smtClean="0">
              <a:latin typeface="NikoshBAN"/>
            </a:endParaRPr>
          </a:p>
          <a:p>
            <a:endParaRPr lang="en-US" dirty="0">
              <a:latin typeface="NikoshBAN"/>
            </a:endParaRPr>
          </a:p>
          <a:p>
            <a:endParaRPr lang="en-US" dirty="0" smtClean="0">
              <a:latin typeface="NikoshBAN"/>
            </a:endParaRPr>
          </a:p>
          <a:p>
            <a:endParaRPr lang="en-US" dirty="0">
              <a:latin typeface="NikoshBAN"/>
            </a:endParaRPr>
          </a:p>
          <a:p>
            <a:endParaRPr lang="en-US" dirty="0" smtClean="0">
              <a:latin typeface="NikoshBAN"/>
            </a:endParaRPr>
          </a:p>
          <a:p>
            <a:endParaRPr lang="en-US" dirty="0">
              <a:latin typeface="NikoshBAN"/>
            </a:endParaRPr>
          </a:p>
          <a:p>
            <a:endParaRPr lang="en-US" dirty="0" smtClean="0">
              <a:latin typeface="NikoshBAN"/>
            </a:endParaRPr>
          </a:p>
          <a:p>
            <a:endParaRPr lang="en-US" dirty="0">
              <a:latin typeface="NikoshBAN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680388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8978462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84176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rotractor_med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457200"/>
            <a:ext cx="4752975" cy="2304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 flipV="1">
            <a:off x="2057400" y="2647950"/>
            <a:ext cx="5448300" cy="120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85800" y="4743271"/>
            <a:ext cx="7772400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সরল কোণঃ-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দুইটি পরস্পর বিপরীত রশ্মি তাদের সাধারণ প্রান্তবিন্দুতে যে কোণ উৎপন্ন করে,তাকে সরল কোণ ।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572000" y="2590801"/>
            <a:ext cx="152400" cy="1523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09800" y="267718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/>
              </a:rPr>
              <a:t>C</a:t>
            </a:r>
            <a:endParaRPr lang="en-US" sz="2800" dirty="0">
              <a:latin typeface="NikoshB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19600" y="267718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/>
              </a:rPr>
              <a:t>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705600" y="267718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/>
              </a:rPr>
              <a:t>B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81400" y="3352800"/>
            <a:ext cx="1981200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কোণ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16" grpId="0" animBg="1"/>
      <p:bldP spid="5" grpId="0"/>
      <p:bldP spid="15" grpId="0"/>
      <p:bldP spid="18" grpId="0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1418</TotalTime>
  <Words>276</Words>
  <Application>Microsoft Office PowerPoint</Application>
  <PresentationFormat>On-screen Show (4:3)</PresentationFormat>
  <Paragraphs>161</Paragraphs>
  <Slides>18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Book Antiqua</vt:lpstr>
      <vt:lpstr>Calibri</vt:lpstr>
      <vt:lpstr>Cambria Math</vt:lpstr>
      <vt:lpstr>Lucida Sans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Principal</dc:creator>
  <cp:lastModifiedBy>ELITE</cp:lastModifiedBy>
  <cp:revision>360</cp:revision>
  <dcterms:created xsi:type="dcterms:W3CDTF">2006-08-16T00:00:00Z</dcterms:created>
  <dcterms:modified xsi:type="dcterms:W3CDTF">2019-10-24T00:50:01Z</dcterms:modified>
</cp:coreProperties>
</file>