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2" r:id="rId6"/>
    <p:sldId id="263" r:id="rId7"/>
    <p:sldId id="265" r:id="rId8"/>
    <p:sldId id="277" r:id="rId9"/>
    <p:sldId id="269" r:id="rId10"/>
    <p:sldId id="270" r:id="rId11"/>
    <p:sldId id="271" r:id="rId12"/>
    <p:sldId id="273" r:id="rId13"/>
    <p:sldId id="272" r:id="rId14"/>
    <p:sldId id="274" r:id="rId15"/>
    <p:sldId id="27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77" autoAdjust="0"/>
    <p:restoredTop sz="94803" autoAdjust="0"/>
  </p:normalViewPr>
  <p:slideViewPr>
    <p:cSldViewPr>
      <p:cViewPr>
        <p:scale>
          <a:sx n="60" d="100"/>
          <a:sy n="60" d="100"/>
        </p:scale>
        <p:origin x="-1644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notesViewPr>
    <p:cSldViewPr>
      <p:cViewPr varScale="1">
        <p:scale>
          <a:sx n="55" d="100"/>
          <a:sy n="55" d="100"/>
        </p:scale>
        <p:origin x="-2892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D3B1B6-9EC5-4C38-926E-33C14A0CF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49296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3B1B6-9EC5-4C38-926E-33C14A0CFBD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3B1B6-9EC5-4C38-926E-33C14A0CFBD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3B1B6-9EC5-4C38-926E-33C14A0CFBD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3B1B6-9EC5-4C38-926E-33C14A0CFBD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4ACA-1AAD-4965-874C-D243B3B6B3A8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ADD8-E93F-4D09-8EB3-13301864AB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4ACA-1AAD-4965-874C-D243B3B6B3A8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ADD8-E93F-4D09-8EB3-13301864AB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4ACA-1AAD-4965-874C-D243B3B6B3A8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ADD8-E93F-4D09-8EB3-13301864AB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4ACA-1AAD-4965-874C-D243B3B6B3A8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ADD8-E93F-4D09-8EB3-13301864AB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4ACA-1AAD-4965-874C-D243B3B6B3A8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ADD8-E93F-4D09-8EB3-13301864AB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4ACA-1AAD-4965-874C-D243B3B6B3A8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ADD8-E93F-4D09-8EB3-13301864AB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4ACA-1AAD-4965-874C-D243B3B6B3A8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ADD8-E93F-4D09-8EB3-13301864AB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4ACA-1AAD-4965-874C-D243B3B6B3A8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ADD8-E93F-4D09-8EB3-13301864AB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4ACA-1AAD-4965-874C-D243B3B6B3A8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A9FADD8-E93F-4D09-8EB3-13301864AB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4ACA-1AAD-4965-874C-D243B3B6B3A8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ADD8-E93F-4D09-8EB3-13301864AB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4ACA-1AAD-4965-874C-D243B3B6B3A8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FADD8-E93F-4D09-8EB3-13301864AB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A484ACA-1AAD-4965-874C-D243B3B6B3A8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A9FADD8-E93F-4D09-8EB3-13301864AB7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48640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সবাইকে শুভেচ্ছা</a:t>
            </a:r>
            <a:endParaRPr lang="en-US" sz="6600" dirty="0">
              <a:solidFill>
                <a:srgbClr val="C00000"/>
              </a:solidFill>
            </a:endParaRPr>
          </a:p>
        </p:txBody>
      </p:sp>
      <p:pic>
        <p:nvPicPr>
          <p:cNvPr id="6" name="Picture 5" descr="GAZAN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762000"/>
            <a:ext cx="5588000" cy="41910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52400" y="152400"/>
            <a:ext cx="8839200" cy="1295400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" y="2209800"/>
            <a:ext cx="8839200" cy="35394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খোকন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ঘোষ</a:t>
            </a:r>
            <a:endParaRPr lang="bn-BD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শিক্ষক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 ICT )</a:t>
            </a:r>
            <a:endParaRPr lang="bn-BD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রামপাল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পাইলট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bn-BD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মোবাইলঃ ০১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৭১5595431</a:t>
            </a:r>
            <a:endParaRPr lang="bn-BD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মেইল: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khokanrampal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@gmail.com</a:t>
            </a:r>
            <a:endParaRPr lang="bn-BD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NikoshBAN" pitchFamily="2" charset="0"/>
            </a:endParaRPr>
          </a:p>
          <a:p>
            <a:endParaRPr 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 descr="KHOKAN  SIR 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2743200"/>
            <a:ext cx="2209800" cy="2485314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" y="304800"/>
            <a:ext cx="8915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752600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399" y="2590800"/>
            <a:ext cx="84582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শিক্ষা ক্ষেত্রে ইন্টারনেটের ব্যাবহার ব্যাখ্যা করতে পারবে।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ই-মেইল ব্যবহার করে কোন ডকুমেন্ট পাঠাতে পারবে।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ইন্টারনেটের গুরুত্ব ব্যাখ্যা করতে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8600"/>
            <a:ext cx="4343400" cy="2913698"/>
          </a:xfrm>
          <a:prstGeom prst="rect">
            <a:avLst/>
          </a:prstGeom>
        </p:spPr>
      </p:pic>
      <p:pic>
        <p:nvPicPr>
          <p:cNvPr id="5" name="Picture 4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395" y="3657601"/>
            <a:ext cx="4226205" cy="2819400"/>
          </a:xfrm>
          <a:prstGeom prst="rect">
            <a:avLst/>
          </a:prstGeom>
        </p:spPr>
      </p:pic>
      <p:pic>
        <p:nvPicPr>
          <p:cNvPr id="6" name="Picture 5" descr="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637372"/>
            <a:ext cx="4267200" cy="2839628"/>
          </a:xfrm>
          <a:prstGeom prst="rect">
            <a:avLst/>
          </a:prstGeom>
        </p:spPr>
      </p:pic>
      <p:pic>
        <p:nvPicPr>
          <p:cNvPr id="7" name="Picture 6" descr="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5295" y="221673"/>
            <a:ext cx="4336305" cy="29025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1" y="3055203"/>
            <a:ext cx="883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ছবি দেখে বল কি করছে</a:t>
            </a:r>
            <a:endParaRPr lang="en-US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228600"/>
            <a:ext cx="883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981200"/>
            <a:ext cx="8839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শ্রেণি- অষ্টম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বিষয়: তথ্য ও যোগাযোগ প্রযুক্তি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অধ্যায়-৫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পাঠ: শিক্ষা ও দৈনন্দিন জীবনে ইন্টারনেট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4038600" cy="2057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0" y="533400"/>
            <a:ext cx="41841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শ্রেণিতে ইন্টারনেট ব্যবহার করে </a:t>
            </a:r>
          </a:p>
          <a:p>
            <a:pPr algn="just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পাঠদান করা হচ্ছে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429la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362200"/>
            <a:ext cx="3962400" cy="1990749"/>
          </a:xfrm>
          <a:prstGeom prst="rect">
            <a:avLst/>
          </a:prstGeom>
        </p:spPr>
      </p:pic>
      <p:pic>
        <p:nvPicPr>
          <p:cNvPr id="7" name="Picture 6" descr="DSCF2416-e141699869157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4572000"/>
            <a:ext cx="3962400" cy="208528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19600" y="2819400"/>
            <a:ext cx="446789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শ্রেণিতে শিক্ষক ইন্টারনেট ব্যবহার </a:t>
            </a:r>
          </a:p>
          <a:p>
            <a:pPr algn="just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করার নিয়ম দেখাচ্ছেন।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43400" y="5029200"/>
            <a:ext cx="426911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শ্রেণিতে ইন্টারনেট ব্যবহার করছে</a:t>
            </a:r>
          </a:p>
          <a:p>
            <a:pPr algn="just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এবং শিক্ষক পর্যবেক্ষণ করছেন।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5.jpg"/>
          <p:cNvPicPr>
            <a:picLocks noChangeAspect="1"/>
          </p:cNvPicPr>
          <p:nvPr/>
        </p:nvPicPr>
        <p:blipFill>
          <a:blip r:embed="rId2"/>
          <a:srcRect b="5320"/>
          <a:stretch>
            <a:fillRect/>
          </a:stretch>
        </p:blipFill>
        <p:spPr>
          <a:xfrm>
            <a:off x="152400" y="152400"/>
            <a:ext cx="3505200" cy="2878056"/>
          </a:xfrm>
          <a:prstGeom prst="rect">
            <a:avLst/>
          </a:prstGeom>
        </p:spPr>
      </p:pic>
      <p:pic>
        <p:nvPicPr>
          <p:cNvPr id="7" name="Picture 6" descr="IMG_20150823_1311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8332" y="3200400"/>
            <a:ext cx="3505200" cy="3505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86200" y="533400"/>
            <a:ext cx="502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ইন্টারনেট ব্যবহার করে বিশ্বের অন্যান্য দেশের শিক্ষার্থীদের সাথে যোগাযোগ করা যায়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0" y="3962400"/>
            <a:ext cx="480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মাল্টিমিডিয়া ক্লাসে শিক্ষার্থীদের ইন্টারনেট ও কম্পিউটার ব্যবহারে আগ্রহ জন্মায়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ook-Amazing-Barnes-and-Noble-eBook-Reader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2400"/>
            <a:ext cx="2286000" cy="2847355"/>
          </a:xfrm>
          <a:prstGeom prst="rect">
            <a:avLst/>
          </a:prstGeom>
        </p:spPr>
      </p:pic>
      <p:pic>
        <p:nvPicPr>
          <p:cNvPr id="6" name="Picture 5" descr="images8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990600"/>
            <a:ext cx="2466975" cy="1847850"/>
          </a:xfrm>
          <a:prstGeom prst="rect">
            <a:avLst/>
          </a:prstGeom>
        </p:spPr>
      </p:pic>
      <p:pic>
        <p:nvPicPr>
          <p:cNvPr id="7" name="Picture 6" descr="_79885793_457945083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77000" y="76200"/>
            <a:ext cx="2590800" cy="29146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8600" y="4191000"/>
            <a:ext cx="7696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 বুকের বৈশিষ্ট্য?</a:t>
            </a:r>
          </a:p>
          <a:p>
            <a:pPr algn="just">
              <a:buFont typeface="Arial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ই- বুক ব্যবহারে সব সময় ইন্টারনেট সংযোগ লাগেনা।</a:t>
            </a:r>
          </a:p>
          <a:p>
            <a:pPr algn="just">
              <a:buFont typeface="Arial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বই ছেড়ার ও ভিজে নষ্ট হবার কোন ভয় নাই।</a:t>
            </a:r>
          </a:p>
          <a:p>
            <a:pPr algn="just">
              <a:buFont typeface="Arial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বহনে সুবিধা। তাই শিশুদের শারিরিক কোন সমস্যা হয় না।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3124200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ই-বুক: যার অর্থ ইলেক্ট্রনিক বুক। ই-বুক শিক্ষা ক্ষেত্রে এক যুগান্তকারী সফলতা এনেছে।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41806" y="304800"/>
            <a:ext cx="3882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ছবিগুলো দেখে বল কে কি করছে?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67000" y="2773308"/>
            <a:ext cx="31005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 ই-বুক ব্যবহার করছে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399"/>
            <a:ext cx="4337050" cy="3019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817521" y="1288197"/>
            <a:ext cx="38827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ই-বুক ব্যবহার করে সহজে যে কোন বই 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ডাউনলোড করা যায়।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45720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* যে কোন জায়গা থেকে যে কোন সময়ে সকল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তথ্য পাওয়া যায়।</a:t>
            </a:r>
          </a:p>
          <a:p>
            <a:pPr>
              <a:buFont typeface="Arial" charset="0"/>
              <a:buChar char="•"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ঘরে বসে সকল পরীক্ষার ফলাফল পাওয়া যায়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52400"/>
            <a:ext cx="4131527" cy="2895600"/>
          </a:xfrm>
          <a:prstGeom prst="rect">
            <a:avLst/>
          </a:prstGeom>
        </p:spPr>
      </p:pic>
      <p:pic>
        <p:nvPicPr>
          <p:cNvPr id="3" name="Picture 2" descr="faceboo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439266"/>
            <a:ext cx="4191000" cy="32663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04006" y="457200"/>
            <a:ext cx="418759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ঘরে বসেই আনলাইন থেকে আয় করা যায়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সুতরাং বেকারত্ব কমে যায়।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1" y="3473425"/>
            <a:ext cx="4419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ফেসবুক একটি সামাজিক যোগাযোগের মাধ্যম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যে কোন মুহূর্তে সকলের সাথে যোগাযোগ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করা যায়।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ticket.airindus.com.p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447800"/>
            <a:ext cx="3505200" cy="21698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86573" y="1447800"/>
            <a:ext cx="52574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ইন্টারনেট ব্যবহার করে ঘরে বসে যে কোন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টিকিট বুকিং দেওয়া য়ায়। ফলে সময় ও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ঝামেলামুক্ত ভাবে টিকিট সংগ্রহ করা যায়।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886200"/>
            <a:ext cx="3276600" cy="18192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73434" y="3886200"/>
            <a:ext cx="52705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GPS- Global Positioning System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ব্যবহার করে সহজেই রাস্তা চেনা যায়। তাই হারাবার 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ভয় নাই।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28600"/>
            <a:ext cx="85603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666917"/>
            <a:ext cx="856035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ই-মেইল ব্যবহারের সুবিধা কী?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 ই-বুকের ৫টি সুবিধা লেখ।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৩। “ইন্টারনেট ছাড়া দৈনন্দিন জীবন অচল” যুক্তি দাও।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05200" y="304800"/>
            <a:ext cx="21900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1600200"/>
            <a:ext cx="670559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ই-মেইল কী?</a:t>
            </a:r>
          </a:p>
          <a:p>
            <a:pPr>
              <a:buFont typeface="Arial" charset="0"/>
              <a:buChar char="•"/>
            </a:pP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ই-বুক কী?</a:t>
            </a:r>
          </a:p>
          <a:p>
            <a:pPr>
              <a:buFont typeface="Arial" charset="0"/>
              <a:buChar char="•"/>
            </a:pP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GPS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এর পূর্ণরূপ কী?</a:t>
            </a:r>
            <a:endParaRPr lang="bn-BD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charset="0"/>
              <a:buChar char="•"/>
            </a:pP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ফেসবুকের কাজ কী?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685800"/>
            <a:ext cx="314380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6600" dirty="0">
              <a:solidFill>
                <a:schemeClr val="tx1">
                  <a:lumMod val="50000"/>
                  <a:lumOff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133600"/>
            <a:ext cx="8610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শিক্ষাক্ষেত্র ছাড়া আর কোন্ কোন্ ক্ষেত্রে ইন্টারনেট ব্যপক অগ্রগতি</a:t>
            </a:r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লাভ করেছে তার একটি তালিকা তৈরী করে আনবে।</a:t>
            </a:r>
            <a:endParaRPr lang="en-US" sz="4400" b="1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00" y="4495800"/>
            <a:ext cx="541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143000"/>
            <a:ext cx="4419600" cy="331946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1218</TotalTime>
  <Words>333</Words>
  <Application>Microsoft Office PowerPoint</Application>
  <PresentationFormat>On-screen Show (4:3)</PresentationFormat>
  <Paragraphs>65</Paragraphs>
  <Slides>15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arena</dc:creator>
  <cp:lastModifiedBy>ICT_LAB</cp:lastModifiedBy>
  <cp:revision>156</cp:revision>
  <dcterms:created xsi:type="dcterms:W3CDTF">2015-08-24T10:22:14Z</dcterms:created>
  <dcterms:modified xsi:type="dcterms:W3CDTF">2019-10-23T13:02:09Z</dcterms:modified>
</cp:coreProperties>
</file>