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6" r:id="rId12"/>
    <p:sldId id="274" r:id="rId13"/>
    <p:sldId id="272" r:id="rId14"/>
    <p:sldId id="273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99"/>
    <a:srgbClr val="0080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 varScale="1">
        <p:scale>
          <a:sx n="65" d="100"/>
          <a:sy n="65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6461E-6CAD-45BF-8DE2-F11B15081427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A6BD0-6A00-41FF-BDB3-1A8413869B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674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A6BD0-6A00-41FF-BDB3-1A8413869B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167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A6BD0-6A00-41FF-BDB3-1A8413869B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241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A6BD0-6A00-41FF-BDB3-1A8413869B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497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876800"/>
            <a:ext cx="48768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 স্বাগতম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9" name="Picture 8" descr="ঙঙ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905000"/>
            <a:ext cx="3124200" cy="240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shot 2015-01-16 09.42.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33400"/>
            <a:ext cx="7239000" cy="4627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562600"/>
            <a:ext cx="5181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স্টুডেন্ট টেবিল ডিজাইন ভিউ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5-01-16 09.47.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414" y="600117"/>
            <a:ext cx="7240786" cy="471357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562600"/>
            <a:ext cx="640597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স্টুডেন্ট টেবিল ডিজাইন সম্পন্ন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8800" y="130314"/>
            <a:ext cx="5029201" cy="1015663"/>
            <a:chOff x="838200" y="2797314"/>
            <a:chExt cx="3657601" cy="1015663"/>
          </a:xfrm>
        </p:grpSpPr>
        <p:sp>
          <p:nvSpPr>
            <p:cNvPr id="5" name="Rounded Rectangle 4"/>
            <p:cNvSpPr/>
            <p:nvPr/>
          </p:nvSpPr>
          <p:spPr>
            <a:xfrm>
              <a:off x="838200" y="2819400"/>
              <a:ext cx="3657600" cy="6858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1" y="2797314"/>
              <a:ext cx="3657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bn-BD" sz="6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লীয়  কাজ</a:t>
              </a:r>
              <a:endPara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1600" y="1447800"/>
            <a:ext cx="6705600" cy="2895600"/>
            <a:chOff x="1371600" y="1447800"/>
            <a:chExt cx="6705600" cy="3962400"/>
          </a:xfrm>
        </p:grpSpPr>
        <p:sp>
          <p:nvSpPr>
            <p:cNvPr id="7" name="Flowchart: Card 6"/>
            <p:cNvSpPr/>
            <p:nvPr/>
          </p:nvSpPr>
          <p:spPr>
            <a:xfrm>
              <a:off x="1371600" y="1447800"/>
              <a:ext cx="6705600" cy="3962400"/>
            </a:xfrm>
            <a:prstGeom prst="flowChartPunchedCar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47800" y="2057400"/>
              <a:ext cx="64770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স্টুডেন্ট ডেটাবেজ তৈরী করে স্টুডেন্ট আইডি এবং স্টুডেন্ট রেজাল্ট নামে দুটি টেবিল তৈরী কর </a:t>
              </a:r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8800" y="51137"/>
            <a:ext cx="5029200" cy="1015663"/>
            <a:chOff x="838200" y="2644914"/>
            <a:chExt cx="3657600" cy="1015663"/>
          </a:xfrm>
        </p:grpSpPr>
        <p:sp>
          <p:nvSpPr>
            <p:cNvPr id="4" name="Rounded Rectangle 3"/>
            <p:cNvSpPr/>
            <p:nvPr/>
          </p:nvSpPr>
          <p:spPr>
            <a:xfrm>
              <a:off x="838200" y="2819400"/>
              <a:ext cx="3657600" cy="6858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14055" y="2644914"/>
              <a:ext cx="20980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66800" y="1197114"/>
            <a:ext cx="40386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ডেটাবেজ কি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559314"/>
            <a:ext cx="670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কুয়েরী কি?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340114"/>
            <a:ext cx="670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টেবিল কি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85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8800" y="228600"/>
            <a:ext cx="5029200" cy="740811"/>
            <a:chOff x="838200" y="2505987"/>
            <a:chExt cx="3657600" cy="1015664"/>
          </a:xfrm>
        </p:grpSpPr>
        <p:sp>
          <p:nvSpPr>
            <p:cNvPr id="4" name="Rounded Rectangle 3"/>
            <p:cNvSpPr/>
            <p:nvPr/>
          </p:nvSpPr>
          <p:spPr>
            <a:xfrm>
              <a:off x="838200" y="2819400"/>
              <a:ext cx="3657600" cy="6858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26127" y="2505987"/>
              <a:ext cx="3158836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71600" y="1447800"/>
            <a:ext cx="6705600" cy="3962400"/>
            <a:chOff x="1371600" y="1447800"/>
            <a:chExt cx="6705600" cy="3962400"/>
          </a:xfrm>
        </p:grpSpPr>
        <p:sp>
          <p:nvSpPr>
            <p:cNvPr id="8" name="Flowchart: Card 7"/>
            <p:cNvSpPr/>
            <p:nvPr/>
          </p:nvSpPr>
          <p:spPr>
            <a:xfrm>
              <a:off x="1371600" y="1447800"/>
              <a:ext cx="6705600" cy="3962400"/>
            </a:xfrm>
            <a:prstGeom prst="flowChartPunchedCar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76400" y="2209800"/>
              <a:ext cx="6172200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স্টুডেন্ট আইডি এবং স্টুডেন্ট রেজাল্ট নামে দুটি টেবিল থেকে  শুধু মাত্র 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A+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ছাত্রদের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4400" b="1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590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4953000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৮৮৮৮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62000"/>
            <a:ext cx="3457575" cy="3796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3886200"/>
            <a:ext cx="5638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-10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 শ্রণি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(অধ্যয় 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ডাটাবেস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0" y="3886200"/>
            <a:ext cx="5867400" cy="2514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82880"/>
            <a:ext cx="4343400" cy="7315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914400"/>
            <a:ext cx="8382000" cy="2630745"/>
            <a:chOff x="381000" y="914400"/>
            <a:chExt cx="8382000" cy="2630745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990600"/>
              <a:ext cx="7239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খোকন</a:t>
              </a:r>
              <a:r>
                <a:rPr lang="en-US" sz="4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কুমার</a:t>
              </a:r>
              <a:r>
                <a:rPr lang="en-US" sz="4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ঘোষ</a:t>
              </a:r>
              <a:endPara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ট্রেড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, 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ইলেকট্রনিক্স</a:t>
              </a:r>
              <a:endParaRPr lang="bn-BD" sz="36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রামপাল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পাইলট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বাধ্য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 বালিকা বিদ্যালয়,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রামপাল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বাগেরহাট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1000" y="914400"/>
              <a:ext cx="8382000" cy="2590800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KHOKAN  SIR  (1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800" y="1371600"/>
              <a:ext cx="1752600" cy="1905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76400" y="1600200"/>
            <a:ext cx="5332392" cy="3784133"/>
            <a:chOff x="458808" y="609600"/>
            <a:chExt cx="4646592" cy="3174533"/>
          </a:xfrm>
        </p:grpSpPr>
        <p:pic>
          <p:nvPicPr>
            <p:cNvPr id="6" name="Picture 5" descr="EIA_faysalabba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808" y="685800"/>
              <a:ext cx="4646592" cy="309833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33400" y="609600"/>
              <a:ext cx="44196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66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স্টুডেন্ট ডাটাবেজ</a:t>
              </a:r>
              <a:endParaRPr lang="en-U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667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133600"/>
            <a:ext cx="670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স্টুডেন্ট ডাটাবেজ তৈরী করতে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পারবে?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670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টেবিল তৈরী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পারবে?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-228600"/>
            <a:ext cx="9144000" cy="6858000"/>
          </a:xfrm>
          <a:prstGeom prst="frame">
            <a:avLst>
              <a:gd name="adj1" fmla="val 3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762000"/>
            <a:ext cx="34290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038600"/>
            <a:ext cx="6858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4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bimage1.jpg"/>
          <p:cNvPicPr>
            <a:picLocks noChangeAspect="1"/>
          </p:cNvPicPr>
          <p:nvPr/>
        </p:nvPicPr>
        <p:blipFill>
          <a:blip r:embed="rId2" cstate="print"/>
          <a:srcRect t="18874" r="80511"/>
          <a:stretch>
            <a:fillRect/>
          </a:stretch>
        </p:blipFill>
        <p:spPr>
          <a:xfrm>
            <a:off x="5257800" y="381000"/>
            <a:ext cx="2667001" cy="6241663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" y="1136984"/>
            <a:ext cx="362712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ডাটাবেজ ওপেন</a:t>
            </a:r>
            <a:endParaRPr lang="bn-IN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CC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48200" y="1143000"/>
            <a:ext cx="685800" cy="304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 descr="dbimage1.jpg"/>
          <p:cNvPicPr>
            <a:picLocks noChangeAspect="1"/>
          </p:cNvPicPr>
          <p:nvPr/>
        </p:nvPicPr>
        <p:blipFill rotWithShape="1">
          <a:blip r:embed="rId2" cstate="print"/>
          <a:srcRect t="93721" r="80511"/>
          <a:stretch/>
        </p:blipFill>
        <p:spPr>
          <a:xfrm>
            <a:off x="2286000" y="6139543"/>
            <a:ext cx="2667001" cy="48312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676400" y="6248400"/>
            <a:ext cx="685800" cy="304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5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5105400"/>
            <a:ext cx="64770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স্টুডেন্ট ডাটাবেজ তৈরী</a:t>
            </a:r>
            <a:endParaRPr lang="bn-IN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DbImage2.jpg"/>
          <p:cNvPicPr>
            <a:picLocks noChangeAspect="1"/>
          </p:cNvPicPr>
          <p:nvPr/>
        </p:nvPicPr>
        <p:blipFill>
          <a:blip r:embed="rId2" cstate="print"/>
          <a:srcRect l="15833" t="5534" b="7016"/>
          <a:stretch>
            <a:fillRect/>
          </a:stretch>
        </p:blipFill>
        <p:spPr>
          <a:xfrm>
            <a:off x="914400" y="838200"/>
            <a:ext cx="6802464" cy="3973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22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shot 2015-01-16 09.34.10.png"/>
          <p:cNvPicPr>
            <a:picLocks noChangeAspect="1"/>
          </p:cNvPicPr>
          <p:nvPr/>
        </p:nvPicPr>
        <p:blipFill>
          <a:blip r:embed="rId2" cstate="print"/>
          <a:srcRect b="5534"/>
          <a:stretch>
            <a:fillRect/>
          </a:stretch>
        </p:blipFill>
        <p:spPr>
          <a:xfrm>
            <a:off x="1066800" y="685799"/>
            <a:ext cx="6553200" cy="4383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334000"/>
            <a:ext cx="3581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স্টুডেন্ট টেবিল তৈরী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2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ame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shot 2015-01-16 09.40.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685800"/>
            <a:ext cx="7010400" cy="4627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562600"/>
            <a:ext cx="35052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স্টুডেন্ট টেবিল তৈরী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8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shot 2015-01-16 09.41.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533400"/>
            <a:ext cx="78486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486400"/>
            <a:ext cx="5638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স্টুডেন্ট টেবিল নামকরন ও সেভ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8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</TotalTime>
  <Words>149</Words>
  <Application>Microsoft Office PowerPoint</Application>
  <PresentationFormat>On-screen Show (4:3)</PresentationFormat>
  <Paragraphs>34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স্বাগতম</dc:title>
  <dc:creator>Lenovo</dc:creator>
  <cp:lastModifiedBy>ICT_LAB</cp:lastModifiedBy>
  <cp:revision>661</cp:revision>
  <dcterms:created xsi:type="dcterms:W3CDTF">2006-08-16T00:00:00Z</dcterms:created>
  <dcterms:modified xsi:type="dcterms:W3CDTF">2019-10-23T14:47:16Z</dcterms:modified>
</cp:coreProperties>
</file>