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media/audio1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8" r:id="rId3"/>
    <p:sldId id="290" r:id="rId4"/>
    <p:sldId id="258" r:id="rId5"/>
    <p:sldId id="284" r:id="rId6"/>
    <p:sldId id="287" r:id="rId7"/>
    <p:sldId id="259" r:id="rId8"/>
    <p:sldId id="291" r:id="rId9"/>
    <p:sldId id="300" r:id="rId10"/>
    <p:sldId id="277" r:id="rId11"/>
    <p:sldId id="260" r:id="rId12"/>
    <p:sldId id="266" r:id="rId13"/>
    <p:sldId id="267" r:id="rId14"/>
    <p:sldId id="268" r:id="rId15"/>
    <p:sldId id="269" r:id="rId16"/>
    <p:sldId id="276" r:id="rId17"/>
    <p:sldId id="271" r:id="rId18"/>
    <p:sldId id="275" r:id="rId19"/>
    <p:sldId id="292" r:id="rId20"/>
    <p:sldId id="293" r:id="rId21"/>
    <p:sldId id="296" r:id="rId22"/>
    <p:sldId id="297" r:id="rId23"/>
    <p:sldId id="272" r:id="rId24"/>
    <p:sldId id="298" r:id="rId25"/>
    <p:sldId id="299" r:id="rId26"/>
    <p:sldId id="283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1B291E8F-6804-4E1C-AD9B-83818787D20E}">
          <p14:sldIdLst>
            <p14:sldId id="256"/>
          </p14:sldIdLst>
        </p14:section>
        <p14:section name="Untitled Section" id="{769C30AE-9F7D-4C44-B62D-35D3318EEA82}">
          <p14:sldIdLst>
            <p14:sldId id="278"/>
            <p14:sldId id="290"/>
            <p14:sldId id="258"/>
            <p14:sldId id="284"/>
            <p14:sldId id="287"/>
            <p14:sldId id="259"/>
            <p14:sldId id="291"/>
            <p14:sldId id="300"/>
            <p14:sldId id="277"/>
            <p14:sldId id="260"/>
            <p14:sldId id="266"/>
            <p14:sldId id="267"/>
            <p14:sldId id="268"/>
            <p14:sldId id="269"/>
            <p14:sldId id="276"/>
            <p14:sldId id="271"/>
            <p14:sldId id="275"/>
            <p14:sldId id="292"/>
            <p14:sldId id="293"/>
            <p14:sldId id="296"/>
            <p14:sldId id="297"/>
            <p14:sldId id="272"/>
            <p14:sldId id="298"/>
            <p14:sldId id="299"/>
            <p14:sldId id="283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80FBA-3FC3-4059-A894-EDE6032EB4CC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3B0-14A3-4700-B252-06D4249D1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712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3B0-14A3-4700-B252-06D4249D19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134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3B0-14A3-4700-B252-06D4249D198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23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C536-03B8-4380-9BAD-FA9822D18F75}" type="datetimeFigureOut">
              <a:rPr lang="en-US" smtClean="0"/>
              <a:pPr/>
              <a:t>23-Oct-19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3380" y="4038600"/>
            <a:ext cx="556365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¯^</a:t>
            </a:r>
            <a:r>
              <a:rPr lang="en-US" sz="1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vMZg</a:t>
            </a:r>
            <a:endParaRPr lang="en-US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  <p:pic>
        <p:nvPicPr>
          <p:cNvPr id="6" name="Picture 5" descr="5555556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19200"/>
            <a:ext cx="4267200" cy="28396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3505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67000" y="4491335"/>
            <a:ext cx="3046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প্রজেক্টর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164942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3" y="381000"/>
            <a:ext cx="6553200" cy="33302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79246" y="3934691"/>
            <a:ext cx="4480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প্রজেক্টর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পদা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 to recover pen drive data after forma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27709"/>
            <a:ext cx="6400800" cy="42256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2296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bn-BD" sz="80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পেন ড্রাইভ</a:t>
            </a:r>
            <a:endParaRPr lang="en-US" sz="8000" b="1" dirty="0">
              <a:ln w="50800"/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1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স্ক্যানার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0" y="457200"/>
            <a:ext cx="4114800" cy="3612995"/>
          </a:xfrm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rgbClr val="FFF200"/>
            </a:gs>
            <a:gs pos="69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ওয়েবক্যাম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800px-Webcam_grayscal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3600" y="762000"/>
            <a:ext cx="5105400" cy="3964193"/>
          </a:xfrm>
        </p:spPr>
      </p:pic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0"/>
            <a:ext cx="7838342" cy="36720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33800"/>
            <a:ext cx="8229600" cy="1143000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মডেম</a:t>
            </a:r>
            <a:endParaRPr lang="en-US" sz="60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  <p:sndAc>
          <p:stSnd>
            <p:snd r:embed="rId4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4691"/>
            <a:ext cx="6477000" cy="4114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4572000"/>
            <a:ext cx="37623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প্রিন্টার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556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0945"/>
            <a:ext cx="5638800" cy="46881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9250" y="5181600"/>
            <a:ext cx="3921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utonnySushreeMJ" pitchFamily="2" charset="0"/>
                <a:cs typeface="SutonnySushreeMJ" pitchFamily="2" charset="0"/>
              </a:rPr>
              <a:t>স্মাট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utonnySushreeMJ" pitchFamily="2" charset="0"/>
                <a:cs typeface="SutonnySushreeMJ" pitchFamily="2" charset="0"/>
              </a:rPr>
              <a:t>ফোন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166564" cy="4191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8894" y="4800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ডিজিটাল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ক্যামেরা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873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43345"/>
            <a:ext cx="7086600" cy="35064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39844" y="4724400"/>
            <a:ext cx="458811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স্পিকার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585027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9684" y="460498"/>
            <a:ext cx="7797327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শিক্ষক</a:t>
            </a:r>
            <a:r>
              <a:rPr lang="en-US" sz="8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পরিচিতি</a:t>
            </a:r>
            <a:endParaRPr lang="en-US" sz="8000" b="1" cap="all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057400"/>
            <a:ext cx="7459524" cy="110799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খোকন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কুমার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ঘোষ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342" y="3428999"/>
            <a:ext cx="7094010" cy="12618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সিনিয়র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ট্রেড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ইন্সট্রাক্টর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  <a:p>
            <a:pPr algn="ctr"/>
            <a:r>
              <a:rPr lang="en-US" sz="2800" b="1" cap="all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জেনারেল</a:t>
            </a:r>
            <a:r>
              <a:rPr lang="en-US" sz="2800" b="1" cap="all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2800" b="1" cap="all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ইলেকট্রনিক্স</a:t>
            </a:r>
            <a:r>
              <a:rPr lang="en-US" sz="2800" b="1" cap="all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ও </a:t>
            </a:r>
            <a:r>
              <a:rPr lang="en-US" sz="2800" b="1" cap="all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আইসিটি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05200" y="4800600"/>
            <a:ext cx="1945119" cy="175260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9177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"/>
            <a:ext cx="5730124" cy="28332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1782" y="4114800"/>
            <a:ext cx="55899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utonnySushreeMJ" pitchFamily="2" charset="0"/>
                <a:cs typeface="SutonnySushreeMJ" pitchFamily="2" charset="0"/>
              </a:rPr>
              <a:t>মাদার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8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utonnySushreeMJ" pitchFamily="2" charset="0"/>
                <a:cs typeface="SutonnySushreeMJ" pitchFamily="2" charset="0"/>
              </a:rPr>
              <a:t>বোড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827836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76962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6001" y="2967335"/>
            <a:ext cx="23920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র‌্যাম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548879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239000" cy="3203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41450" y="4239491"/>
            <a:ext cx="36325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utonnySushreeMJ" pitchFamily="2" charset="0"/>
                <a:cs typeface="SutonnySushreeMJ" pitchFamily="2" charset="0"/>
              </a:rPr>
              <a:t>রোম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581147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07818"/>
            <a:ext cx="7467600" cy="40528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95600" y="4495800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 ANSI" pitchFamily="2" charset="0"/>
              </a:rPr>
              <a:t>হাড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 ANSI" pitchFamily="2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 ANSI" pitchFamily="2" charset="0"/>
              </a:rPr>
              <a:t>ডিক্স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 ANSI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2455"/>
            <a:ext cx="7620000" cy="34414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09042" y="4191000"/>
            <a:ext cx="2773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ডিভিডি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32392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20" y="168717"/>
            <a:ext cx="5381625" cy="4038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8691" y="4207317"/>
            <a:ext cx="5680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POWER SUPPLY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092465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05800" cy="38861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4572000"/>
            <a:ext cx="63818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ইসপুটেএবং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আউট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</a:p>
          <a:p>
            <a:pPr algn="ctr"/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ডিভাইসের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utonnySushreeMJ" pitchFamily="2" charset="0"/>
                <a:cs typeface="SutonnySushreeMJ" pitchFamily="2" charset="0"/>
              </a:rPr>
              <a:t>সংযোগ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4468110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"/>
            <a:ext cx="5943600" cy="3124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0544" y="3810000"/>
            <a:ext cx="72074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সবাই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কে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ধন্যবাদ</a:t>
            </a:r>
            <a:endParaRPr lang="en-US" sz="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0">
              <a:schemeClr val="accent1">
                <a:lumMod val="20000"/>
                <a:lumOff val="80000"/>
              </a:schemeClr>
            </a:gs>
            <a:gs pos="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53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848" y="914400"/>
            <a:ext cx="87381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আই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.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সি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.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টি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ডিভাইস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Kalpurush ANSI" pitchFamily="2" charset="0"/>
              </a:rPr>
              <a:t>পরিচিতি</a:t>
            </a:r>
            <a:endParaRPr lang="en-US" sz="4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Kalpurush ANS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305800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8670859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cp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57200"/>
            <a:ext cx="3505200" cy="3581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85401" y="4267200"/>
            <a:ext cx="5163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সিস্টেম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ইউনিট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57200"/>
            <a:ext cx="4913244" cy="45201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7240" y="5334000"/>
            <a:ext cx="2367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SushreeMJ" pitchFamily="2" charset="0"/>
                <a:cs typeface="SutonnySushreeMJ" pitchFamily="2" charset="0"/>
              </a:rPr>
              <a:t>মনিটর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747121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ector-black-keyboard_737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64" y="381000"/>
            <a:ext cx="8839200" cy="37480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57189" y="4456699"/>
            <a:ext cx="2829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কি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বোড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929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>
        <p:sndAc>
          <p:stSnd>
            <p:snd r:embed="rId5" name="chimes.wav"/>
          </p:stSnd>
        </p:sndAc>
      </p:transition>
    </mc:Choice>
    <mc:Fallback>
      <p:transition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uter-m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04800"/>
            <a:ext cx="8915400" cy="3581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38400" y="4341397"/>
            <a:ext cx="356110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মা</a:t>
            </a:r>
            <a:r>
              <a:rPr lang="en-US" sz="8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উস</a:t>
            </a:r>
            <a:endParaRPr lang="en-US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23218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4724400"/>
            <a:ext cx="527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spc="300" dirty="0" err="1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SutonnySushreeMJ" pitchFamily="2" charset="0"/>
                <a:cs typeface="SutonnySushreeMJ" pitchFamily="2" charset="0"/>
              </a:rPr>
              <a:t>ল্যাবটপ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3257284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EFD1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229600" cy="38338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2312" y="4800600"/>
            <a:ext cx="4381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ট্যাব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SushreeMJ" pitchFamily="2" charset="0"/>
                <a:cs typeface="SutonnySushreeMJ" pitchFamily="2" charset="0"/>
              </a:rPr>
              <a:t>ল্যাবটপ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397307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65</Words>
  <Application>Microsoft Office PowerPoint</Application>
  <PresentationFormat>On-screen Show (4:3)</PresentationFormat>
  <Paragraphs>33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পেন ড্রাইভ</vt:lpstr>
      <vt:lpstr>স্ক্যানার</vt:lpstr>
      <vt:lpstr>ওয়েবক্যাম</vt:lpstr>
      <vt:lpstr>মডেম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Mobile Garden</dc:creator>
  <cp:lastModifiedBy>ICT_LAB</cp:lastModifiedBy>
  <cp:revision>166</cp:revision>
  <dcterms:created xsi:type="dcterms:W3CDTF">2014-04-29T09:16:39Z</dcterms:created>
  <dcterms:modified xsi:type="dcterms:W3CDTF">2019-10-23T16:46:57Z</dcterms:modified>
</cp:coreProperties>
</file>