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7" r:id="rId3"/>
    <p:sldId id="283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2" r:id="rId18"/>
    <p:sldId id="273" r:id="rId19"/>
    <p:sldId id="274" r:id="rId20"/>
    <p:sldId id="275" r:id="rId21"/>
    <p:sldId id="282" r:id="rId22"/>
    <p:sldId id="287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382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89887231-B999-4BC5-A1F7-93CE4026DE9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b="1" dirty="0">
            <a:solidFill>
              <a:schemeClr val="tx1"/>
            </a:solidFill>
          </a:endParaRPr>
        </a:p>
      </dgm:t>
    </dgm:pt>
    <dgm:pt modelId="{0185F241-87FD-405C-B75C-D2EC8C788E84}" type="parTrans" cxnId="{86A8C02C-9E16-4A90-98C5-DBDF1697A3F9}">
      <dgm:prSet/>
      <dgm:spPr/>
      <dgm:t>
        <a:bodyPr/>
        <a:lstStyle/>
        <a:p>
          <a:endParaRPr lang="en-US" dirty="0"/>
        </a:p>
      </dgm:t>
    </dgm:pt>
    <dgm:pt modelId="{6803F3A8-669F-4BF2-B848-26F053EABF95}" type="sibTrans" cxnId="{86A8C02C-9E16-4A90-98C5-DBDF1697A3F9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/>
      <dgm:spPr/>
      <dgm:t>
        <a:bodyPr/>
        <a:lstStyle/>
        <a:p>
          <a:endParaRPr lang="en-US" dirty="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1D48E763-F7E6-4197-8D8D-5E4B146ECB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পেশ-? 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4E06F-1BBC-4122-9C02-86F8AD4F4FF4}" type="parTrans" cxnId="{439B86BF-481C-4182-BB29-245DAC0AC920}">
      <dgm:prSet/>
      <dgm:spPr/>
      <dgm:t>
        <a:bodyPr/>
        <a:lstStyle/>
        <a:p>
          <a:endParaRPr lang="en-US" dirty="0"/>
        </a:p>
      </dgm:t>
    </dgm:pt>
    <dgm:pt modelId="{E448355B-9EEA-4B74-B89F-2CA17F68259B}" type="sibTrans" cxnId="{439B86BF-481C-4182-BB29-245DAC0AC920}">
      <dgm:prSet/>
      <dgm:spPr/>
      <dgm:t>
        <a:bodyPr/>
        <a:lstStyle/>
        <a:p>
          <a:endParaRPr lang="en-US"/>
        </a:p>
      </dgm:t>
    </dgm:pt>
    <dgm:pt modelId="{3EA74735-6167-47E9-B3A5-926DB38CADE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b="1" dirty="0">
            <a:solidFill>
              <a:schemeClr val="tx1"/>
            </a:solidFill>
          </a:endParaRPr>
        </a:p>
      </dgm:t>
    </dgm:pt>
    <dgm:pt modelId="{C408708B-DBE0-424B-9CE4-E3308EF79417}" type="sibTrans" cxnId="{76FAE597-6CEF-4E61-B0CF-06E629E414F2}">
      <dgm:prSet/>
      <dgm:spPr/>
      <dgm:t>
        <a:bodyPr/>
        <a:lstStyle/>
        <a:p>
          <a:endParaRPr lang="en-US"/>
        </a:p>
      </dgm:t>
    </dgm:pt>
    <dgm:pt modelId="{6B8008D8-D113-4F0D-91A9-C0902194BE25}" type="parTrans" cxnId="{76FAE597-6CEF-4E61-B0CF-06E629E414F2}">
      <dgm:prSet/>
      <dgm:spPr/>
      <dgm:t>
        <a:bodyPr/>
        <a:lstStyle/>
        <a:p>
          <a:endParaRPr lang="en-US" dirty="0"/>
        </a:p>
      </dgm:t>
    </dgm:pt>
    <dgm:pt modelId="{CC2E57B6-5C83-4321-A986-4FE85FD0B9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b="1" dirty="0">
            <a:solidFill>
              <a:schemeClr val="tx1"/>
            </a:solidFill>
          </a:endParaRPr>
        </a:p>
      </dgm:t>
    </dgm:pt>
    <dgm:pt modelId="{2C7D61CA-2D60-4C89-BE0D-21CE1BACF7ED}" type="sibTrans" cxnId="{C505085B-D095-4BDB-8506-3D08D02F67D0}">
      <dgm:prSet/>
      <dgm:spPr/>
      <dgm:t>
        <a:bodyPr/>
        <a:lstStyle/>
        <a:p>
          <a:endParaRPr lang="en-US"/>
        </a:p>
      </dgm:t>
    </dgm:pt>
    <dgm:pt modelId="{151F7D08-CECA-476E-9AB5-66E239CD2E7B}" type="parTrans" cxnId="{C505085B-D095-4BDB-8506-3D08D02F67D0}">
      <dgm:prSet/>
      <dgm:spPr/>
      <dgm:t>
        <a:bodyPr/>
        <a:lstStyle/>
        <a:p>
          <a:endParaRPr lang="en-US" dirty="0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10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0D08B-B048-4E76-9481-57BFAEDE5AB4}" type="pres">
      <dgm:prSet presAssocID="{3314E06F-1BBC-4122-9C02-86F8AD4F4FF4}" presName="Name9" presStyleLbl="parChTrans1D2" presStyleIdx="1" presStyleCnt="5"/>
      <dgm:spPr/>
      <dgm:t>
        <a:bodyPr/>
        <a:lstStyle/>
        <a:p>
          <a:endParaRPr lang="en-US"/>
        </a:p>
      </dgm:t>
    </dgm:pt>
    <dgm:pt modelId="{C42E28D6-218D-444E-9522-051D4D416231}" type="pres">
      <dgm:prSet presAssocID="{3314E06F-1BBC-4122-9C02-86F8AD4F4FF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B69568D-FCDD-46E9-8456-3BFA3EE68861}" type="pres">
      <dgm:prSet presAssocID="{1D48E763-F7E6-4197-8D8D-5E4B146ECBF6}" presName="node" presStyleLbl="node1" presStyleIdx="1" presStyleCnt="5" custScaleX="110013" custRadScaleRad="120178" custRadScaleInc="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54EED-A007-4992-95C3-9DBC367BFD30}" type="pres">
      <dgm:prSet presAssocID="{151F7D08-CECA-476E-9AB5-66E239CD2E7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E59EFC1-D396-4336-8A4F-969B094F4C11}" type="pres">
      <dgm:prSet presAssocID="{151F7D08-CECA-476E-9AB5-66E239CD2E7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10B4144-522D-4B54-B290-C38CCD53E9D4}" type="pres">
      <dgm:prSet presAssocID="{CC2E57B6-5C83-4321-A986-4FE85FD0B98B}" presName="node" presStyleLbl="node1" presStyleIdx="2" presStyleCnt="5" custScaleX="114721" custRadScaleRad="117827" custRadScaleInc="-3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92DFC-D225-4CB7-A2C8-8B5118CD8339}" type="pres">
      <dgm:prSet presAssocID="{6B8008D8-D113-4F0D-91A9-C0902194BE25}" presName="Name9" presStyleLbl="parChTrans1D2" presStyleIdx="3" presStyleCnt="5"/>
      <dgm:spPr/>
      <dgm:t>
        <a:bodyPr/>
        <a:lstStyle/>
        <a:p>
          <a:endParaRPr lang="en-US"/>
        </a:p>
      </dgm:t>
    </dgm:pt>
    <dgm:pt modelId="{C0514CA4-8D7D-459F-A150-9A537C6FD139}" type="pres">
      <dgm:prSet presAssocID="{6B8008D8-D113-4F0D-91A9-C0902194BE2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E12CDF1-9DB8-41FE-8D7E-13E7AEC057EA}" type="pres">
      <dgm:prSet presAssocID="{3EA74735-6167-47E9-B3A5-926DB38CADEF}" presName="node" presStyleLbl="node1" presStyleIdx="3" presStyleCnt="5" custScaleX="109571" custRadScaleRad="114499" custRadScaleInc="32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36DCE-E1E0-4E23-9C6E-66C2B3AF7663}" type="pres">
      <dgm:prSet presAssocID="{0185F241-87FD-405C-B75C-D2EC8C788E84}" presName="Name9" presStyleLbl="parChTrans1D2" presStyleIdx="4" presStyleCnt="5"/>
      <dgm:spPr/>
      <dgm:t>
        <a:bodyPr/>
        <a:lstStyle/>
        <a:p>
          <a:endParaRPr lang="en-US"/>
        </a:p>
      </dgm:t>
    </dgm:pt>
    <dgm:pt modelId="{74F5CCE8-4E73-4C45-93CA-0B0306788B60}" type="pres">
      <dgm:prSet presAssocID="{0185F241-87FD-405C-B75C-D2EC8C788E8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82E1C84-2B5E-4813-B300-B280382BC9A9}" type="pres">
      <dgm:prSet presAssocID="{89887231-B999-4BC5-A1F7-93CE4026DE91}" presName="node" presStyleLbl="node1" presStyleIdx="4" presStyleCnt="5" custScaleX="111532" custRadScaleRad="121175" custRadScaleInc="-17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B818C-F9FD-4575-A096-5B9FD699B121}" srcId="{6431C524-7077-4F32-943C-297E11FA3E3B}" destId="{A9B332A1-E6B3-45E1-84F8-690752E3E81C}" srcOrd="3" destOrd="0" parTransId="{8C2DC13D-FFF7-48D8-817D-758FCFBDB74F}" sibTransId="{B7BB4567-DE69-4A8A-A1DF-BE1779BF1B63}"/>
    <dgm:cxn modelId="{8271DAFB-2C15-4BDB-8CDB-07765406EA94}" type="presOf" srcId="{6B8008D8-D113-4F0D-91A9-C0902194BE25}" destId="{C0514CA4-8D7D-459F-A150-9A537C6FD139}" srcOrd="1" destOrd="0" presId="urn:microsoft.com/office/officeart/2005/8/layout/radial1"/>
    <dgm:cxn modelId="{846B1AFB-A4A8-4BDA-8AF7-D989F43F7C52}" srcId="{6431C524-7077-4F32-943C-297E11FA3E3B}" destId="{75FA4BAD-5893-4921-83B1-4BB764597D3F}" srcOrd="2" destOrd="0" parTransId="{4ACDA7A8-581C-4A92-A424-2C602CDBB528}" sibTransId="{E7210678-B23F-45F4-8575-D94897019815}"/>
    <dgm:cxn modelId="{9FD7ADCE-2AD8-4BF9-A004-94D3C3E7C42C}" type="presOf" srcId="{1D48E763-F7E6-4197-8D8D-5E4B146ECBF6}" destId="{BB69568D-FCDD-46E9-8456-3BFA3EE68861}" srcOrd="0" destOrd="0" presId="urn:microsoft.com/office/officeart/2005/8/layout/radial1"/>
    <dgm:cxn modelId="{ECD4CB78-5B28-421B-8496-5307B84E26CD}" type="presOf" srcId="{89887231-B999-4BC5-A1F7-93CE4026DE91}" destId="{582E1C84-2B5E-4813-B300-B280382BC9A9}" srcOrd="0" destOrd="0" presId="urn:microsoft.com/office/officeart/2005/8/layout/radial1"/>
    <dgm:cxn modelId="{76FAE597-6CEF-4E61-B0CF-06E629E414F2}" srcId="{E7291250-60F2-48F0-B8B2-B6586792CA57}" destId="{3EA74735-6167-47E9-B3A5-926DB38CADEF}" srcOrd="3" destOrd="0" parTransId="{6B8008D8-D113-4F0D-91A9-C0902194BE25}" sibTransId="{C408708B-DBE0-424B-9CE4-E3308EF79417}"/>
    <dgm:cxn modelId="{439B86BF-481C-4182-BB29-245DAC0AC920}" srcId="{E7291250-60F2-48F0-B8B2-B6586792CA57}" destId="{1D48E763-F7E6-4197-8D8D-5E4B146ECBF6}" srcOrd="1" destOrd="0" parTransId="{3314E06F-1BBC-4122-9C02-86F8AD4F4FF4}" sibTransId="{E448355B-9EEA-4B74-B89F-2CA17F68259B}"/>
    <dgm:cxn modelId="{33BE7B22-8388-463D-B1D7-1BB272C93E84}" type="presOf" srcId="{36E706DA-ED9A-455D-877F-C8FB6593200B}" destId="{B60E6170-F8C7-4630-A29F-95E412E8BAEB}" srcOrd="0" destOrd="0" presId="urn:microsoft.com/office/officeart/2005/8/layout/radial1"/>
    <dgm:cxn modelId="{0996A84F-2F90-4A04-94C3-404E2A5C745E}" type="presOf" srcId="{E7291250-60F2-48F0-B8B2-B6586792CA57}" destId="{73F777B7-8F1F-4667-9D37-0030D8ADE44B}" srcOrd="0" destOrd="0" presId="urn:microsoft.com/office/officeart/2005/8/layout/radial1"/>
    <dgm:cxn modelId="{48504C50-ED46-441B-BA0E-1FE9006AE8DE}" srcId="{6431C524-7077-4F32-943C-297E11FA3E3B}" destId="{C741F2E8-794E-49ED-B6AC-9FD7594CE64A}" srcOrd="1" destOrd="0" parTransId="{330BA780-9780-408C-A854-CA299F91A760}" sibTransId="{49311127-26C3-42B4-9BED-936E469750CB}"/>
    <dgm:cxn modelId="{3F91D6C4-9926-4A25-A286-664167A03706}" type="presOf" srcId="{151F7D08-CECA-476E-9AB5-66E239CD2E7B}" destId="{D1154EED-A007-4992-95C3-9DBC367BFD30}" srcOrd="0" destOrd="0" presId="urn:microsoft.com/office/officeart/2005/8/layout/radial1"/>
    <dgm:cxn modelId="{53C13C7A-C471-450A-9FC3-25869519F1E6}" type="presOf" srcId="{3314E06F-1BBC-4122-9C02-86F8AD4F4FF4}" destId="{C42E28D6-218D-444E-9522-051D4D416231}" srcOrd="1" destOrd="0" presId="urn:microsoft.com/office/officeart/2005/8/layout/radial1"/>
    <dgm:cxn modelId="{C505085B-D095-4BDB-8506-3D08D02F67D0}" srcId="{E7291250-60F2-48F0-B8B2-B6586792CA57}" destId="{CC2E57B6-5C83-4321-A986-4FE85FD0B98B}" srcOrd="2" destOrd="0" parTransId="{151F7D08-CECA-476E-9AB5-66E239CD2E7B}" sibTransId="{2C7D61CA-2D60-4C89-BE0D-21CE1BACF7ED}"/>
    <dgm:cxn modelId="{9F81F9A3-9E2D-4528-A0C7-4741509819A1}" type="presOf" srcId="{0185F241-87FD-405C-B75C-D2EC8C788E84}" destId="{18136DCE-E1E0-4E23-9C6E-66C2B3AF7663}" srcOrd="0" destOrd="0" presId="urn:microsoft.com/office/officeart/2005/8/layout/radial1"/>
    <dgm:cxn modelId="{62087C7D-829D-4977-BF7B-3E048CBD7856}" type="presOf" srcId="{3314E06F-1BBC-4122-9C02-86F8AD4F4FF4}" destId="{CD30D08B-B048-4E76-9481-57BFAEDE5AB4}" srcOrd="0" destOrd="0" presId="urn:microsoft.com/office/officeart/2005/8/layout/radial1"/>
    <dgm:cxn modelId="{74C0C518-504E-448B-8D8F-8A10665DEFE0}" type="presOf" srcId="{6B8008D8-D113-4F0D-91A9-C0902194BE25}" destId="{28E92DFC-D225-4CB7-A2C8-8B5118CD8339}" srcOrd="0" destOrd="0" presId="urn:microsoft.com/office/officeart/2005/8/layout/radial1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BEAAF8CF-FDCA-433B-91D1-1A5998D5BAFF}" type="presOf" srcId="{151F7D08-CECA-476E-9AB5-66E239CD2E7B}" destId="{1E59EFC1-D396-4336-8A4F-969B094F4C11}" srcOrd="1" destOrd="0" presId="urn:microsoft.com/office/officeart/2005/8/layout/radial1"/>
    <dgm:cxn modelId="{86A8C02C-9E16-4A90-98C5-DBDF1697A3F9}" srcId="{E7291250-60F2-48F0-B8B2-B6586792CA57}" destId="{89887231-B999-4BC5-A1F7-93CE4026DE91}" srcOrd="4" destOrd="0" parTransId="{0185F241-87FD-405C-B75C-D2EC8C788E84}" sibTransId="{6803F3A8-669F-4BF2-B848-26F053EABF95}"/>
    <dgm:cxn modelId="{9549C3CF-23C2-4991-AB76-1FD659CA970B}" type="presOf" srcId="{3EA74735-6167-47E9-B3A5-926DB38CADEF}" destId="{7E12CDF1-9DB8-41FE-8D7E-13E7AEC057EA}" srcOrd="0" destOrd="0" presId="urn:microsoft.com/office/officeart/2005/8/layout/radial1"/>
    <dgm:cxn modelId="{80C25BA6-9BB0-4820-8B97-712263E89FDD}" type="presOf" srcId="{F9E13B3D-8844-4F0B-AD6A-F2A3E6F393CC}" destId="{8C2DDBB0-AAD3-4E2B-A28E-4F71D763EA55}" srcOrd="0" destOrd="0" presId="urn:microsoft.com/office/officeart/2005/8/layout/radial1"/>
    <dgm:cxn modelId="{3455B355-727C-49BC-8E69-7562F3DC4B51}" type="presOf" srcId="{36E706DA-ED9A-455D-877F-C8FB6593200B}" destId="{75F1991D-C957-4D28-AE43-7102A3A4CEF4}" srcOrd="1" destOrd="0" presId="urn:microsoft.com/office/officeart/2005/8/layout/radial1"/>
    <dgm:cxn modelId="{FE5F1995-AD4E-4131-8EF4-501ED6FE05BD}" type="presOf" srcId="{6431C524-7077-4F32-943C-297E11FA3E3B}" destId="{1CF54396-0425-4927-98A9-DFFC7FDA19EA}" srcOrd="0" destOrd="0" presId="urn:microsoft.com/office/officeart/2005/8/layout/radial1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D893BB06-342F-4190-8A4B-E9CE8FC665F0}" type="presOf" srcId="{0185F241-87FD-405C-B75C-D2EC8C788E84}" destId="{74F5CCE8-4E73-4C45-93CA-0B0306788B60}" srcOrd="1" destOrd="0" presId="urn:microsoft.com/office/officeart/2005/8/layout/radial1"/>
    <dgm:cxn modelId="{7C93023F-377A-4379-B359-1988043EB590}" type="presOf" srcId="{CC2E57B6-5C83-4321-A986-4FE85FD0B98B}" destId="{A10B4144-522D-4B54-B290-C38CCD53E9D4}" srcOrd="0" destOrd="0" presId="urn:microsoft.com/office/officeart/2005/8/layout/radial1"/>
    <dgm:cxn modelId="{E0EB950F-BC9A-442C-8F90-300BC103F0CD}" type="presParOf" srcId="{1CF54396-0425-4927-98A9-DFFC7FDA19EA}" destId="{73F777B7-8F1F-4667-9D37-0030D8ADE44B}" srcOrd="0" destOrd="0" presId="urn:microsoft.com/office/officeart/2005/8/layout/radial1"/>
    <dgm:cxn modelId="{F80E6648-C660-4478-8A8D-C7A6C53F9288}" type="presParOf" srcId="{1CF54396-0425-4927-98A9-DFFC7FDA19EA}" destId="{B60E6170-F8C7-4630-A29F-95E412E8BAEB}" srcOrd="1" destOrd="0" presId="urn:microsoft.com/office/officeart/2005/8/layout/radial1"/>
    <dgm:cxn modelId="{9CFA057A-CC64-4C7B-B4B1-956DA1CCFB9D}" type="presParOf" srcId="{B60E6170-F8C7-4630-A29F-95E412E8BAEB}" destId="{75F1991D-C957-4D28-AE43-7102A3A4CEF4}" srcOrd="0" destOrd="0" presId="urn:microsoft.com/office/officeart/2005/8/layout/radial1"/>
    <dgm:cxn modelId="{6856F1A9-1ED9-44BF-B17D-9D7F9039E920}" type="presParOf" srcId="{1CF54396-0425-4927-98A9-DFFC7FDA19EA}" destId="{8C2DDBB0-AAD3-4E2B-A28E-4F71D763EA55}" srcOrd="2" destOrd="0" presId="urn:microsoft.com/office/officeart/2005/8/layout/radial1"/>
    <dgm:cxn modelId="{A174A63B-2B74-4970-AA01-7E5CE0439434}" type="presParOf" srcId="{1CF54396-0425-4927-98A9-DFFC7FDA19EA}" destId="{CD30D08B-B048-4E76-9481-57BFAEDE5AB4}" srcOrd="3" destOrd="0" presId="urn:microsoft.com/office/officeart/2005/8/layout/radial1"/>
    <dgm:cxn modelId="{81D71579-4CE4-4942-B938-3D17D0401234}" type="presParOf" srcId="{CD30D08B-B048-4E76-9481-57BFAEDE5AB4}" destId="{C42E28D6-218D-444E-9522-051D4D416231}" srcOrd="0" destOrd="0" presId="urn:microsoft.com/office/officeart/2005/8/layout/radial1"/>
    <dgm:cxn modelId="{9892BF27-ED36-4DEE-954A-C57C1DC6A344}" type="presParOf" srcId="{1CF54396-0425-4927-98A9-DFFC7FDA19EA}" destId="{BB69568D-FCDD-46E9-8456-3BFA3EE68861}" srcOrd="4" destOrd="0" presId="urn:microsoft.com/office/officeart/2005/8/layout/radial1"/>
    <dgm:cxn modelId="{0A77197F-75CD-439B-AE58-600DB0EFE17D}" type="presParOf" srcId="{1CF54396-0425-4927-98A9-DFFC7FDA19EA}" destId="{D1154EED-A007-4992-95C3-9DBC367BFD30}" srcOrd="5" destOrd="0" presId="urn:microsoft.com/office/officeart/2005/8/layout/radial1"/>
    <dgm:cxn modelId="{7663EE77-F896-484F-A64C-9E5730CA7228}" type="presParOf" srcId="{D1154EED-A007-4992-95C3-9DBC367BFD30}" destId="{1E59EFC1-D396-4336-8A4F-969B094F4C11}" srcOrd="0" destOrd="0" presId="urn:microsoft.com/office/officeart/2005/8/layout/radial1"/>
    <dgm:cxn modelId="{8352F9AD-05B1-45DA-8F89-AADE9F1E451E}" type="presParOf" srcId="{1CF54396-0425-4927-98A9-DFFC7FDA19EA}" destId="{A10B4144-522D-4B54-B290-C38CCD53E9D4}" srcOrd="6" destOrd="0" presId="urn:microsoft.com/office/officeart/2005/8/layout/radial1"/>
    <dgm:cxn modelId="{648A12CA-5F9F-4FE6-A20B-877B8B1757F7}" type="presParOf" srcId="{1CF54396-0425-4927-98A9-DFFC7FDA19EA}" destId="{28E92DFC-D225-4CB7-A2C8-8B5118CD8339}" srcOrd="7" destOrd="0" presId="urn:microsoft.com/office/officeart/2005/8/layout/radial1"/>
    <dgm:cxn modelId="{57AF5843-4B9A-4794-9182-909DC6983F6A}" type="presParOf" srcId="{28E92DFC-D225-4CB7-A2C8-8B5118CD8339}" destId="{C0514CA4-8D7D-459F-A150-9A537C6FD139}" srcOrd="0" destOrd="0" presId="urn:microsoft.com/office/officeart/2005/8/layout/radial1"/>
    <dgm:cxn modelId="{705D8AE8-32C1-4200-AD8E-E8AD4E88BBAE}" type="presParOf" srcId="{1CF54396-0425-4927-98A9-DFFC7FDA19EA}" destId="{7E12CDF1-9DB8-41FE-8D7E-13E7AEC057EA}" srcOrd="8" destOrd="0" presId="urn:microsoft.com/office/officeart/2005/8/layout/radial1"/>
    <dgm:cxn modelId="{567A4530-E959-4E4C-82DF-17F0C749E2F9}" type="presParOf" srcId="{1CF54396-0425-4927-98A9-DFFC7FDA19EA}" destId="{18136DCE-E1E0-4E23-9C6E-66C2B3AF7663}" srcOrd="9" destOrd="0" presId="urn:microsoft.com/office/officeart/2005/8/layout/radial1"/>
    <dgm:cxn modelId="{3015BEA9-C1EF-4F59-894D-6F2699C15E5C}" type="presParOf" srcId="{18136DCE-E1E0-4E23-9C6E-66C2B3AF7663}" destId="{74F5CCE8-4E73-4C45-93CA-0B0306788B60}" srcOrd="0" destOrd="0" presId="urn:microsoft.com/office/officeart/2005/8/layout/radial1"/>
    <dgm:cxn modelId="{37681375-867A-4197-9E8F-477F1A5C486D}" type="presParOf" srcId="{1CF54396-0425-4927-98A9-DFFC7FDA19EA}" destId="{582E1C84-2B5E-4813-B300-B280382BC9A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31C524-7077-4F32-943C-297E11FA3E3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91250-60F2-48F0-B8B2-B6586792CA5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/>
          </a:r>
          <a:br>
            <a:rPr lang="en-US" sz="2800" dirty="0" smtClean="0"/>
          </a:br>
          <a:r>
            <a:rPr lang="bn-BD" sz="2800" b="1" spc="50" dirty="0" smtClean="0">
              <a:ln w="11430"/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rPr>
            <a:t>কামরুল হাসান</a:t>
          </a:r>
          <a:endParaRPr lang="en-US" sz="2800" dirty="0"/>
        </a:p>
      </dgm:t>
    </dgm:pt>
    <dgm:pt modelId="{899D4BF8-4613-4E30-B51A-26AFECCA5D1D}" type="parTrans" cxnId="{D4BF434A-27E7-4F79-AD1A-4C57802FB6C4}">
      <dgm:prSet/>
      <dgm:spPr/>
      <dgm:t>
        <a:bodyPr/>
        <a:lstStyle/>
        <a:p>
          <a:endParaRPr lang="en-US"/>
        </a:p>
      </dgm:t>
    </dgm:pt>
    <dgm:pt modelId="{2A31FD51-15CB-4266-A006-7B5103845F28}" type="sibTrans" cxnId="{D4BF434A-27E7-4F79-AD1A-4C57802FB6C4}">
      <dgm:prSet/>
      <dgm:spPr/>
      <dgm:t>
        <a:bodyPr/>
        <a:lstStyle/>
        <a:p>
          <a:endParaRPr lang="en-US"/>
        </a:p>
      </dgm:t>
    </dgm:pt>
    <dgm:pt modelId="{C741F2E8-794E-49ED-B6AC-9FD7594CE64A}">
      <dgm:prSet phldrT="[Text]" phldr="1"/>
      <dgm:spPr/>
      <dgm:t>
        <a:bodyPr/>
        <a:lstStyle/>
        <a:p>
          <a:endParaRPr lang="en-US" sz="2800"/>
        </a:p>
      </dgm:t>
    </dgm:pt>
    <dgm:pt modelId="{330BA780-9780-408C-A854-CA299F91A760}" type="parTrans" cxnId="{48504C50-ED46-441B-BA0E-1FE9006AE8DE}">
      <dgm:prSet/>
      <dgm:spPr/>
      <dgm:t>
        <a:bodyPr/>
        <a:lstStyle/>
        <a:p>
          <a:endParaRPr lang="en-US"/>
        </a:p>
      </dgm:t>
    </dgm:pt>
    <dgm:pt modelId="{49311127-26C3-42B4-9BED-936E469750CB}" type="sibTrans" cxnId="{48504C50-ED46-441B-BA0E-1FE9006AE8DE}">
      <dgm:prSet/>
      <dgm:spPr/>
      <dgm:t>
        <a:bodyPr/>
        <a:lstStyle/>
        <a:p>
          <a:endParaRPr lang="en-US"/>
        </a:p>
      </dgm:t>
    </dgm:pt>
    <dgm:pt modelId="{75FA4BAD-5893-4921-83B1-4BB764597D3F}">
      <dgm:prSet phldrT="[Text]" phldr="1"/>
      <dgm:spPr/>
      <dgm:t>
        <a:bodyPr/>
        <a:lstStyle/>
        <a:p>
          <a:endParaRPr lang="en-US" sz="2800"/>
        </a:p>
      </dgm:t>
    </dgm:pt>
    <dgm:pt modelId="{4ACDA7A8-581C-4A92-A424-2C602CDBB528}" type="parTrans" cxnId="{846B1AFB-A4A8-4BDA-8AF7-D989F43F7C52}">
      <dgm:prSet/>
      <dgm:spPr/>
      <dgm:t>
        <a:bodyPr/>
        <a:lstStyle/>
        <a:p>
          <a:endParaRPr lang="en-US"/>
        </a:p>
      </dgm:t>
    </dgm:pt>
    <dgm:pt modelId="{E7210678-B23F-45F4-8575-D94897019815}" type="sibTrans" cxnId="{846B1AFB-A4A8-4BDA-8AF7-D989F43F7C52}">
      <dgm:prSet/>
      <dgm:spPr/>
      <dgm:t>
        <a:bodyPr/>
        <a:lstStyle/>
        <a:p>
          <a:endParaRPr lang="en-US"/>
        </a:p>
      </dgm:t>
    </dgm:pt>
    <dgm:pt modelId="{A9B332A1-E6B3-45E1-84F8-690752E3E81C}">
      <dgm:prSet phldrT="[Text]" phldr="1"/>
      <dgm:spPr/>
      <dgm:t>
        <a:bodyPr/>
        <a:lstStyle/>
        <a:p>
          <a:endParaRPr lang="en-US" sz="2800"/>
        </a:p>
      </dgm:t>
    </dgm:pt>
    <dgm:pt modelId="{8C2DC13D-FFF7-48D8-817D-758FCFBDB74F}" type="parTrans" cxnId="{9D6B818C-F9FD-4575-A096-5B9FD699B121}">
      <dgm:prSet/>
      <dgm:spPr/>
      <dgm:t>
        <a:bodyPr/>
        <a:lstStyle/>
        <a:p>
          <a:endParaRPr lang="en-US"/>
        </a:p>
      </dgm:t>
    </dgm:pt>
    <dgm:pt modelId="{B7BB4567-DE69-4A8A-A1DF-BE1779BF1B63}" type="sibTrans" cxnId="{9D6B818C-F9FD-4575-A096-5B9FD699B121}">
      <dgm:prSet/>
      <dgm:spPr/>
      <dgm:t>
        <a:bodyPr/>
        <a:lstStyle/>
        <a:p>
          <a:endParaRPr lang="en-US"/>
        </a:p>
      </dgm:t>
    </dgm:pt>
    <dgm:pt modelId="{F9E13B3D-8844-4F0B-AD6A-F2A3E6F393C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 কোলকাতা 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706DA-ED9A-455D-877F-C8FB6593200B}" type="parTrans" cxnId="{A3294F27-2980-48DD-8157-E05930664CF7}">
      <dgm:prSet custT="1"/>
      <dgm:spPr/>
      <dgm:t>
        <a:bodyPr/>
        <a:lstStyle/>
        <a:p>
          <a:endParaRPr lang="en-US" sz="2800"/>
        </a:p>
      </dgm:t>
    </dgm:pt>
    <dgm:pt modelId="{946F78F9-99F3-4EF6-84B0-2BCE02CC7046}" type="sibTrans" cxnId="{A3294F27-2980-48DD-8157-E05930664CF7}">
      <dgm:prSet/>
      <dgm:spPr/>
      <dgm:t>
        <a:bodyPr/>
        <a:lstStyle/>
        <a:p>
          <a:endParaRPr lang="en-US"/>
        </a:p>
      </dgm:t>
    </dgm:pt>
    <dgm:pt modelId="{0C8DC088-8A41-4EB5-BC24-0865B2A5BBF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জন্মসালঃ ১৯২১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9A9C81-746F-4C6F-A105-06F0B26ECE9B}" type="parTrans" cxnId="{66E94C82-7C8D-49C6-B9EA-9BB1FAD33EE0}">
      <dgm:prSet custT="1"/>
      <dgm:spPr/>
      <dgm:t>
        <a:bodyPr/>
        <a:lstStyle/>
        <a:p>
          <a:endParaRPr lang="en-US" sz="2800"/>
        </a:p>
      </dgm:t>
    </dgm:pt>
    <dgm:pt modelId="{3A1755AA-A4DA-4790-B778-AD1504CB5858}" type="sibTrans" cxnId="{66E94C82-7C8D-49C6-B9EA-9BB1FAD33EE0}">
      <dgm:prSet/>
      <dgm:spPr/>
      <dgm:t>
        <a:bodyPr/>
        <a:lstStyle/>
        <a:p>
          <a:endParaRPr lang="en-US"/>
        </a:p>
      </dgm:t>
    </dgm:pt>
    <dgm:pt modelId="{106D9B8D-859F-4E91-9693-F0DB72C68BA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795890-2E7A-4808-99FA-8F87A952CCAC}" type="parTrans" cxnId="{C0854629-2320-4696-8F87-6846DD432CF5}">
      <dgm:prSet custT="1"/>
      <dgm:spPr/>
      <dgm:t>
        <a:bodyPr/>
        <a:lstStyle/>
        <a:p>
          <a:endParaRPr lang="en-US" sz="2800"/>
        </a:p>
      </dgm:t>
    </dgm:pt>
    <dgm:pt modelId="{5BAB2154-9A26-4EF3-B389-7BD0D022345E}" type="sibTrans" cxnId="{C0854629-2320-4696-8F87-6846DD432CF5}">
      <dgm:prSet/>
      <dgm:spPr/>
      <dgm:t>
        <a:bodyPr/>
        <a:lstStyle/>
        <a:p>
          <a:endParaRPr lang="en-US"/>
        </a:p>
      </dgm:t>
    </dgm:pt>
    <dgm:pt modelId="{F9113746-7F72-4AB9-AD42-5C72D56322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রচনাবলিঃ বাংলাদেশের শিল্প আন্দোলন ও আমার কথা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B27294-2347-48B0-A64E-29A2C29B2E42}" type="parTrans" cxnId="{C07E3EF8-AE56-4E27-9EBC-F2ED5945BBE4}">
      <dgm:prSet custT="1"/>
      <dgm:spPr/>
      <dgm:t>
        <a:bodyPr/>
        <a:lstStyle/>
        <a:p>
          <a:endParaRPr lang="en-US" sz="2800"/>
        </a:p>
      </dgm:t>
    </dgm:pt>
    <dgm:pt modelId="{300D0D85-4058-4850-AEEE-21698321CD1D}" type="sibTrans" cxnId="{C07E3EF8-AE56-4E27-9EBC-F2ED5945BBE4}">
      <dgm:prSet/>
      <dgm:spPr/>
      <dgm:t>
        <a:bodyPr/>
        <a:lstStyle/>
        <a:p>
          <a:endParaRPr lang="en-US"/>
        </a:p>
      </dgm:t>
    </dgm:pt>
    <dgm:pt modelId="{590A5DB4-584B-4100-B945-812FF54D7B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সালঃ ১৯৮৮ </a:t>
          </a:r>
        </a:p>
      </dgm:t>
    </dgm:pt>
    <dgm:pt modelId="{30EFA516-1E94-48AB-AD4A-B2FFAA78193A}" type="parTrans" cxnId="{43F7D68D-0672-4BDF-9521-E1B80064529D}">
      <dgm:prSet custT="1"/>
      <dgm:spPr/>
      <dgm:t>
        <a:bodyPr/>
        <a:lstStyle/>
        <a:p>
          <a:endParaRPr lang="en-US" sz="2800"/>
        </a:p>
      </dgm:t>
    </dgm:pt>
    <dgm:pt modelId="{078ED695-C097-4CD1-92B9-9AFE63DACA36}" type="sibTrans" cxnId="{43F7D68D-0672-4BDF-9521-E1B80064529D}">
      <dgm:prSet/>
      <dgm:spPr/>
      <dgm:t>
        <a:bodyPr/>
        <a:lstStyle/>
        <a:p>
          <a:endParaRPr lang="en-US"/>
        </a:p>
      </dgm:t>
    </dgm:pt>
    <dgm:pt modelId="{43508E23-D63E-4BF8-A6CA-3A861C48ADBF}">
      <dgm:prSet/>
      <dgm:spPr/>
      <dgm:t>
        <a:bodyPr/>
        <a:lstStyle/>
        <a:p>
          <a:endParaRPr lang="en-US"/>
        </a:p>
      </dgm:t>
    </dgm:pt>
    <dgm:pt modelId="{81AD51EA-964B-4024-B8C1-6B60C494C8D4}" type="parTrans" cxnId="{C7D79BCC-B779-42E1-965E-3C6AB3538CDA}">
      <dgm:prSet/>
      <dgm:spPr/>
      <dgm:t>
        <a:bodyPr/>
        <a:lstStyle/>
        <a:p>
          <a:endParaRPr lang="en-US"/>
        </a:p>
      </dgm:t>
    </dgm:pt>
    <dgm:pt modelId="{3CB3F5D1-2909-4F91-A1E4-D4FDA33E8EC9}" type="sibTrans" cxnId="{C7D79BCC-B779-42E1-965E-3C6AB3538CDA}">
      <dgm:prSet/>
      <dgm:spPr/>
      <dgm:t>
        <a:bodyPr/>
        <a:lstStyle/>
        <a:p>
          <a:endParaRPr lang="en-US"/>
        </a:p>
      </dgm:t>
    </dgm:pt>
    <dgm:pt modelId="{1CF54396-0425-4927-98A9-DFFC7FDA19EA}" type="pres">
      <dgm:prSet presAssocID="{6431C524-7077-4F32-943C-297E11FA3E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777B7-8F1F-4667-9D37-0030D8ADE44B}" type="pres">
      <dgm:prSet presAssocID="{E7291250-60F2-48F0-B8B2-B6586792CA57}" presName="centerShape" presStyleLbl="node0" presStyleIdx="0" presStyleCnt="1"/>
      <dgm:spPr/>
      <dgm:t>
        <a:bodyPr/>
        <a:lstStyle/>
        <a:p>
          <a:endParaRPr lang="en-US"/>
        </a:p>
      </dgm:t>
    </dgm:pt>
    <dgm:pt modelId="{B60E6170-F8C7-4630-A29F-95E412E8BAEB}" type="pres">
      <dgm:prSet presAssocID="{36E706DA-ED9A-455D-877F-C8FB6593200B}" presName="Name9" presStyleLbl="parChTrans1D2" presStyleIdx="0" presStyleCnt="5"/>
      <dgm:spPr/>
      <dgm:t>
        <a:bodyPr/>
        <a:lstStyle/>
        <a:p>
          <a:endParaRPr lang="en-US"/>
        </a:p>
      </dgm:t>
    </dgm:pt>
    <dgm:pt modelId="{75F1991D-C957-4D28-AE43-7102A3A4CEF4}" type="pres">
      <dgm:prSet presAssocID="{36E706DA-ED9A-455D-877F-C8FB6593200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C2DDBB0-AAD3-4E2B-A28E-4F71D763EA55}" type="pres">
      <dgm:prSet presAssocID="{F9E13B3D-8844-4F0B-AD6A-F2A3E6F393CC}" presName="node" presStyleLbl="node1" presStyleIdx="0" presStyleCnt="5" custScaleX="177435" custScaleY="117209" custRadScaleRad="93430" custRadScaleInc="-7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6EB41-5CEA-4115-8B4B-77D17C47FFCF}" type="pres">
      <dgm:prSet presAssocID="{75795890-2E7A-4808-99FA-8F87A952CCAC}" presName="Name9" presStyleLbl="parChTrans1D2" presStyleIdx="1" presStyleCnt="5"/>
      <dgm:spPr/>
      <dgm:t>
        <a:bodyPr/>
        <a:lstStyle/>
        <a:p>
          <a:endParaRPr lang="en-US"/>
        </a:p>
      </dgm:t>
    </dgm:pt>
    <dgm:pt modelId="{8727BCCE-4B4B-4459-B8AA-CCA89DCEC87F}" type="pres">
      <dgm:prSet presAssocID="{75795890-2E7A-4808-99FA-8F87A952CCA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1C3CE89-44B0-4F63-A4A2-011DFADE2A7B}" type="pres">
      <dgm:prSet presAssocID="{106D9B8D-859F-4E91-9693-F0DB72C68BAE}" presName="node" presStyleLbl="node1" presStyleIdx="1" presStyleCnt="5" custScaleX="177606" custRadScaleRad="126315" custRadScaleInc="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C24E4-15D4-4C73-A132-4573BE09F4D3}" type="pres">
      <dgm:prSet presAssocID="{72B27294-2347-48B0-A64E-29A2C29B2E42}" presName="Name9" presStyleLbl="parChTrans1D2" presStyleIdx="2" presStyleCnt="5"/>
      <dgm:spPr/>
      <dgm:t>
        <a:bodyPr/>
        <a:lstStyle/>
        <a:p>
          <a:endParaRPr lang="en-US"/>
        </a:p>
      </dgm:t>
    </dgm:pt>
    <dgm:pt modelId="{6A810FC6-6048-43C3-B7E1-592DDD392BF3}" type="pres">
      <dgm:prSet presAssocID="{72B27294-2347-48B0-A64E-29A2C29B2E4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3501DF2-F927-45E0-871B-DE24846FDF78}" type="pres">
      <dgm:prSet presAssocID="{F9113746-7F72-4AB9-AD42-5C72D56322D8}" presName="node" presStyleLbl="node1" presStyleIdx="2" presStyleCnt="5" custScaleX="171307" custScaleY="130904" custRadScaleRad="132456" custRadScaleInc="-5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47C04-C9D1-435C-A3E6-9316175C37BB}" type="pres">
      <dgm:prSet presAssocID="{30EFA516-1E94-48AB-AD4A-B2FFAA78193A}" presName="Name9" presStyleLbl="parChTrans1D2" presStyleIdx="3" presStyleCnt="5"/>
      <dgm:spPr/>
      <dgm:t>
        <a:bodyPr/>
        <a:lstStyle/>
        <a:p>
          <a:endParaRPr lang="en-US"/>
        </a:p>
      </dgm:t>
    </dgm:pt>
    <dgm:pt modelId="{52ADB0E3-8F11-44F8-9127-1EF7FEB6ECA8}" type="pres">
      <dgm:prSet presAssocID="{30EFA516-1E94-48AB-AD4A-B2FFAA78193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699D2AA-59C5-48F1-9A96-8E995998545B}" type="pres">
      <dgm:prSet presAssocID="{590A5DB4-584B-4100-B945-812FF54D7B95}" presName="node" presStyleLbl="node1" presStyleIdx="3" presStyleCnt="5" custScaleX="173254" custScaleY="125075" custRadScaleRad="125037" custRadScaleInc="44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2DB9-AC60-4C2E-94E5-99E2115F0885}" type="pres">
      <dgm:prSet presAssocID="{159A9C81-746F-4C6F-A105-06F0B26ECE9B}" presName="Name9" presStyleLbl="parChTrans1D2" presStyleIdx="4" presStyleCnt="5"/>
      <dgm:spPr/>
      <dgm:t>
        <a:bodyPr/>
        <a:lstStyle/>
        <a:p>
          <a:endParaRPr lang="en-US"/>
        </a:p>
      </dgm:t>
    </dgm:pt>
    <dgm:pt modelId="{8FD2BAAE-4151-4693-8C63-86D9C62EEBDA}" type="pres">
      <dgm:prSet presAssocID="{159A9C81-746F-4C6F-A105-06F0B26ECE9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D69E90C-7B23-4CFF-A213-A4F52B0F486A}" type="pres">
      <dgm:prSet presAssocID="{0C8DC088-8A41-4EB5-BC24-0865B2A5BBFF}" presName="node" presStyleLbl="node1" presStyleIdx="4" presStyleCnt="5" custScaleX="169011" custScaleY="114968" custRadScaleRad="123947" custRadScaleInc="-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94C82-7C8D-49C6-B9EA-9BB1FAD33EE0}" srcId="{E7291250-60F2-48F0-B8B2-B6586792CA57}" destId="{0C8DC088-8A41-4EB5-BC24-0865B2A5BBFF}" srcOrd="4" destOrd="0" parTransId="{159A9C81-746F-4C6F-A105-06F0B26ECE9B}" sibTransId="{3A1755AA-A4DA-4790-B778-AD1504CB5858}"/>
    <dgm:cxn modelId="{41EA1F16-5A3F-4C11-B2C6-78A4D50F00AB}" type="presOf" srcId="{159A9C81-746F-4C6F-A105-06F0B26ECE9B}" destId="{8FD2BAAE-4151-4693-8C63-86D9C62EEBDA}" srcOrd="1" destOrd="0" presId="urn:microsoft.com/office/officeart/2005/8/layout/radial1"/>
    <dgm:cxn modelId="{230DC2F9-5585-4C4F-B080-F533CC372C70}" type="presOf" srcId="{159A9C81-746F-4C6F-A105-06F0B26ECE9B}" destId="{152E2DB9-AC60-4C2E-94E5-99E2115F0885}" srcOrd="0" destOrd="0" presId="urn:microsoft.com/office/officeart/2005/8/layout/radial1"/>
    <dgm:cxn modelId="{C07E3EF8-AE56-4E27-9EBC-F2ED5945BBE4}" srcId="{E7291250-60F2-48F0-B8B2-B6586792CA57}" destId="{F9113746-7F72-4AB9-AD42-5C72D56322D8}" srcOrd="2" destOrd="0" parTransId="{72B27294-2347-48B0-A64E-29A2C29B2E42}" sibTransId="{300D0D85-4058-4850-AEEE-21698321CD1D}"/>
    <dgm:cxn modelId="{4837FD86-B706-4560-B80F-30E0D8C68E93}" type="presOf" srcId="{30EFA516-1E94-48AB-AD4A-B2FFAA78193A}" destId="{18047C04-C9D1-435C-A3E6-9316175C37BB}" srcOrd="0" destOrd="0" presId="urn:microsoft.com/office/officeart/2005/8/layout/radial1"/>
    <dgm:cxn modelId="{546FC078-C170-40CD-BC18-CB65601887C6}" type="presOf" srcId="{106D9B8D-859F-4E91-9693-F0DB72C68BAE}" destId="{01C3CE89-44B0-4F63-A4A2-011DFADE2A7B}" srcOrd="0" destOrd="0" presId="urn:microsoft.com/office/officeart/2005/8/layout/radial1"/>
    <dgm:cxn modelId="{A3294F27-2980-48DD-8157-E05930664CF7}" srcId="{E7291250-60F2-48F0-B8B2-B6586792CA57}" destId="{F9E13B3D-8844-4F0B-AD6A-F2A3E6F393CC}" srcOrd="0" destOrd="0" parTransId="{36E706DA-ED9A-455D-877F-C8FB6593200B}" sibTransId="{946F78F9-99F3-4EF6-84B0-2BCE02CC7046}"/>
    <dgm:cxn modelId="{E168C2B9-F90C-49BD-A4D3-02F2978B7799}" type="presOf" srcId="{F9E13B3D-8844-4F0B-AD6A-F2A3E6F393CC}" destId="{8C2DDBB0-AAD3-4E2B-A28E-4F71D763EA55}" srcOrd="0" destOrd="0" presId="urn:microsoft.com/office/officeart/2005/8/layout/radial1"/>
    <dgm:cxn modelId="{B3E69D17-7928-44C7-BB85-514D1FB33C10}" type="presOf" srcId="{72B27294-2347-48B0-A64E-29A2C29B2E42}" destId="{519C24E4-15D4-4C73-A132-4573BE09F4D3}" srcOrd="0" destOrd="0" presId="urn:microsoft.com/office/officeart/2005/8/layout/radial1"/>
    <dgm:cxn modelId="{48504C50-ED46-441B-BA0E-1FE9006AE8DE}" srcId="{6431C524-7077-4F32-943C-297E11FA3E3B}" destId="{C741F2E8-794E-49ED-B6AC-9FD7594CE64A}" srcOrd="2" destOrd="0" parTransId="{330BA780-9780-408C-A854-CA299F91A760}" sibTransId="{49311127-26C3-42B4-9BED-936E469750CB}"/>
    <dgm:cxn modelId="{E4249F15-BAD0-4175-B123-1209F2B48ED1}" type="presOf" srcId="{36E706DA-ED9A-455D-877F-C8FB6593200B}" destId="{75F1991D-C957-4D28-AE43-7102A3A4CEF4}" srcOrd="1" destOrd="0" presId="urn:microsoft.com/office/officeart/2005/8/layout/radial1"/>
    <dgm:cxn modelId="{0F4DFB3C-A29A-455C-8C26-53440AE0CE05}" type="presOf" srcId="{6431C524-7077-4F32-943C-297E11FA3E3B}" destId="{1CF54396-0425-4927-98A9-DFFC7FDA19EA}" srcOrd="0" destOrd="0" presId="urn:microsoft.com/office/officeart/2005/8/layout/radial1"/>
    <dgm:cxn modelId="{C7D79BCC-B779-42E1-965E-3C6AB3538CDA}" srcId="{6431C524-7077-4F32-943C-297E11FA3E3B}" destId="{43508E23-D63E-4BF8-A6CA-3A861C48ADBF}" srcOrd="1" destOrd="0" parTransId="{81AD51EA-964B-4024-B8C1-6B60C494C8D4}" sibTransId="{3CB3F5D1-2909-4F91-A1E4-D4FDA33E8EC9}"/>
    <dgm:cxn modelId="{C0854629-2320-4696-8F87-6846DD432CF5}" srcId="{E7291250-60F2-48F0-B8B2-B6586792CA57}" destId="{106D9B8D-859F-4E91-9693-F0DB72C68BAE}" srcOrd="1" destOrd="0" parTransId="{75795890-2E7A-4808-99FA-8F87A952CCAC}" sibTransId="{5BAB2154-9A26-4EF3-B389-7BD0D022345E}"/>
    <dgm:cxn modelId="{C2B0516A-268F-43E5-BE33-BAD853BFD548}" type="presOf" srcId="{75795890-2E7A-4808-99FA-8F87A952CCAC}" destId="{5216EB41-5CEA-4115-8B4B-77D17C47FFCF}" srcOrd="0" destOrd="0" presId="urn:microsoft.com/office/officeart/2005/8/layout/radial1"/>
    <dgm:cxn modelId="{BBE77B22-24B1-4043-A6DF-10B008D6EB4D}" type="presOf" srcId="{72B27294-2347-48B0-A64E-29A2C29B2E42}" destId="{6A810FC6-6048-43C3-B7E1-592DDD392BF3}" srcOrd="1" destOrd="0" presId="urn:microsoft.com/office/officeart/2005/8/layout/radial1"/>
    <dgm:cxn modelId="{BB102DCC-0FC7-4571-BEF1-870FD871676C}" type="presOf" srcId="{30EFA516-1E94-48AB-AD4A-B2FFAA78193A}" destId="{52ADB0E3-8F11-44F8-9127-1EF7FEB6ECA8}" srcOrd="1" destOrd="0" presId="urn:microsoft.com/office/officeart/2005/8/layout/radial1"/>
    <dgm:cxn modelId="{C0B99FB9-88B9-4C80-9A10-635117FBDEDA}" type="presOf" srcId="{75795890-2E7A-4808-99FA-8F87A952CCAC}" destId="{8727BCCE-4B4B-4459-B8AA-CCA89DCEC87F}" srcOrd="1" destOrd="0" presId="urn:microsoft.com/office/officeart/2005/8/layout/radial1"/>
    <dgm:cxn modelId="{1C2E8F99-24A4-453C-BCA2-FB0C98C92C20}" type="presOf" srcId="{590A5DB4-584B-4100-B945-812FF54D7B95}" destId="{E699D2AA-59C5-48F1-9A96-8E995998545B}" srcOrd="0" destOrd="0" presId="urn:microsoft.com/office/officeart/2005/8/layout/radial1"/>
    <dgm:cxn modelId="{0561C242-82EC-41FA-9204-966853804516}" type="presOf" srcId="{E7291250-60F2-48F0-B8B2-B6586792CA57}" destId="{73F777B7-8F1F-4667-9D37-0030D8ADE44B}" srcOrd="0" destOrd="0" presId="urn:microsoft.com/office/officeart/2005/8/layout/radial1"/>
    <dgm:cxn modelId="{846B1AFB-A4A8-4BDA-8AF7-D989F43F7C52}" srcId="{6431C524-7077-4F32-943C-297E11FA3E3B}" destId="{75FA4BAD-5893-4921-83B1-4BB764597D3F}" srcOrd="3" destOrd="0" parTransId="{4ACDA7A8-581C-4A92-A424-2C602CDBB528}" sibTransId="{E7210678-B23F-45F4-8575-D94897019815}"/>
    <dgm:cxn modelId="{43F7D68D-0672-4BDF-9521-E1B80064529D}" srcId="{E7291250-60F2-48F0-B8B2-B6586792CA57}" destId="{590A5DB4-584B-4100-B945-812FF54D7B95}" srcOrd="3" destOrd="0" parTransId="{30EFA516-1E94-48AB-AD4A-B2FFAA78193A}" sibTransId="{078ED695-C097-4CD1-92B9-9AFE63DACA36}"/>
    <dgm:cxn modelId="{093DE863-6B6C-46CC-B7E2-9F5985ED1E12}" type="presOf" srcId="{0C8DC088-8A41-4EB5-BC24-0865B2A5BBFF}" destId="{6D69E90C-7B23-4CFF-A213-A4F52B0F486A}" srcOrd="0" destOrd="0" presId="urn:microsoft.com/office/officeart/2005/8/layout/radial1"/>
    <dgm:cxn modelId="{9D6B818C-F9FD-4575-A096-5B9FD699B121}" srcId="{6431C524-7077-4F32-943C-297E11FA3E3B}" destId="{A9B332A1-E6B3-45E1-84F8-690752E3E81C}" srcOrd="4" destOrd="0" parTransId="{8C2DC13D-FFF7-48D8-817D-758FCFBDB74F}" sibTransId="{B7BB4567-DE69-4A8A-A1DF-BE1779BF1B63}"/>
    <dgm:cxn modelId="{D4BF434A-27E7-4F79-AD1A-4C57802FB6C4}" srcId="{6431C524-7077-4F32-943C-297E11FA3E3B}" destId="{E7291250-60F2-48F0-B8B2-B6586792CA57}" srcOrd="0" destOrd="0" parTransId="{899D4BF8-4613-4E30-B51A-26AFECCA5D1D}" sibTransId="{2A31FD51-15CB-4266-A006-7B5103845F28}"/>
    <dgm:cxn modelId="{124D178E-C8D0-40D3-9C96-229BD58481C0}" type="presOf" srcId="{F9113746-7F72-4AB9-AD42-5C72D56322D8}" destId="{A3501DF2-F927-45E0-871B-DE24846FDF78}" srcOrd="0" destOrd="0" presId="urn:microsoft.com/office/officeart/2005/8/layout/radial1"/>
    <dgm:cxn modelId="{B0B9E95A-B782-4D15-82A7-717F80D8A429}" type="presOf" srcId="{36E706DA-ED9A-455D-877F-C8FB6593200B}" destId="{B60E6170-F8C7-4630-A29F-95E412E8BAEB}" srcOrd="0" destOrd="0" presId="urn:microsoft.com/office/officeart/2005/8/layout/radial1"/>
    <dgm:cxn modelId="{BDC81C78-F44F-434C-819D-F591EC3DD0D4}" type="presParOf" srcId="{1CF54396-0425-4927-98A9-DFFC7FDA19EA}" destId="{73F777B7-8F1F-4667-9D37-0030D8ADE44B}" srcOrd="0" destOrd="0" presId="urn:microsoft.com/office/officeart/2005/8/layout/radial1"/>
    <dgm:cxn modelId="{67D0380E-40EE-4C5E-BA5C-2A850BAB300E}" type="presParOf" srcId="{1CF54396-0425-4927-98A9-DFFC7FDA19EA}" destId="{B60E6170-F8C7-4630-A29F-95E412E8BAEB}" srcOrd="1" destOrd="0" presId="urn:microsoft.com/office/officeart/2005/8/layout/radial1"/>
    <dgm:cxn modelId="{959C7789-FB95-45CC-A847-128ABE592103}" type="presParOf" srcId="{B60E6170-F8C7-4630-A29F-95E412E8BAEB}" destId="{75F1991D-C957-4D28-AE43-7102A3A4CEF4}" srcOrd="0" destOrd="0" presId="urn:microsoft.com/office/officeart/2005/8/layout/radial1"/>
    <dgm:cxn modelId="{03ACBBED-3315-4C79-A450-DD846F387C9F}" type="presParOf" srcId="{1CF54396-0425-4927-98A9-DFFC7FDA19EA}" destId="{8C2DDBB0-AAD3-4E2B-A28E-4F71D763EA55}" srcOrd="2" destOrd="0" presId="urn:microsoft.com/office/officeart/2005/8/layout/radial1"/>
    <dgm:cxn modelId="{FD376DC0-7335-42FC-92A5-BC9EB1D32B40}" type="presParOf" srcId="{1CF54396-0425-4927-98A9-DFFC7FDA19EA}" destId="{5216EB41-5CEA-4115-8B4B-77D17C47FFCF}" srcOrd="3" destOrd="0" presId="urn:microsoft.com/office/officeart/2005/8/layout/radial1"/>
    <dgm:cxn modelId="{0A0DF70E-B8C6-498F-9621-C7BE107C32DF}" type="presParOf" srcId="{5216EB41-5CEA-4115-8B4B-77D17C47FFCF}" destId="{8727BCCE-4B4B-4459-B8AA-CCA89DCEC87F}" srcOrd="0" destOrd="0" presId="urn:microsoft.com/office/officeart/2005/8/layout/radial1"/>
    <dgm:cxn modelId="{012F383E-1681-4413-BD60-BDED5F38326A}" type="presParOf" srcId="{1CF54396-0425-4927-98A9-DFFC7FDA19EA}" destId="{01C3CE89-44B0-4F63-A4A2-011DFADE2A7B}" srcOrd="4" destOrd="0" presId="urn:microsoft.com/office/officeart/2005/8/layout/radial1"/>
    <dgm:cxn modelId="{EAC1E621-D0D0-4E8B-9A5A-874C6F39DF00}" type="presParOf" srcId="{1CF54396-0425-4927-98A9-DFFC7FDA19EA}" destId="{519C24E4-15D4-4C73-A132-4573BE09F4D3}" srcOrd="5" destOrd="0" presId="urn:microsoft.com/office/officeart/2005/8/layout/radial1"/>
    <dgm:cxn modelId="{633B2DD3-AE6B-483D-A741-F4E771335D47}" type="presParOf" srcId="{519C24E4-15D4-4C73-A132-4573BE09F4D3}" destId="{6A810FC6-6048-43C3-B7E1-592DDD392BF3}" srcOrd="0" destOrd="0" presId="urn:microsoft.com/office/officeart/2005/8/layout/radial1"/>
    <dgm:cxn modelId="{55E5F1AE-7151-46D4-A912-782A57B1AA4D}" type="presParOf" srcId="{1CF54396-0425-4927-98A9-DFFC7FDA19EA}" destId="{A3501DF2-F927-45E0-871B-DE24846FDF78}" srcOrd="6" destOrd="0" presId="urn:microsoft.com/office/officeart/2005/8/layout/radial1"/>
    <dgm:cxn modelId="{1D344AEA-625C-4880-BC9F-0AD84B063C15}" type="presParOf" srcId="{1CF54396-0425-4927-98A9-DFFC7FDA19EA}" destId="{18047C04-C9D1-435C-A3E6-9316175C37BB}" srcOrd="7" destOrd="0" presId="urn:microsoft.com/office/officeart/2005/8/layout/radial1"/>
    <dgm:cxn modelId="{89E00D6C-A77A-438B-9F35-3C5E6154D195}" type="presParOf" srcId="{18047C04-C9D1-435C-A3E6-9316175C37BB}" destId="{52ADB0E3-8F11-44F8-9127-1EF7FEB6ECA8}" srcOrd="0" destOrd="0" presId="urn:microsoft.com/office/officeart/2005/8/layout/radial1"/>
    <dgm:cxn modelId="{05FB3B27-3CE4-4F8B-9B62-940225B4C237}" type="presParOf" srcId="{1CF54396-0425-4927-98A9-DFFC7FDA19EA}" destId="{E699D2AA-59C5-48F1-9A96-8E995998545B}" srcOrd="8" destOrd="0" presId="urn:microsoft.com/office/officeart/2005/8/layout/radial1"/>
    <dgm:cxn modelId="{8AE6EF5D-9037-493B-B7D5-E6B513D56BC8}" type="presParOf" srcId="{1CF54396-0425-4927-98A9-DFFC7FDA19EA}" destId="{152E2DB9-AC60-4C2E-94E5-99E2115F0885}" srcOrd="9" destOrd="0" presId="urn:microsoft.com/office/officeart/2005/8/layout/radial1"/>
    <dgm:cxn modelId="{F6526DF4-C904-441F-95C8-D110811AF5A0}" type="presParOf" srcId="{152E2DB9-AC60-4C2E-94E5-99E2115F0885}" destId="{8FD2BAAE-4151-4693-8C63-86D9C62EEBDA}" srcOrd="0" destOrd="0" presId="urn:microsoft.com/office/officeart/2005/8/layout/radial1"/>
    <dgm:cxn modelId="{E370515A-8B7F-42DA-8349-E0876772A279}" type="presParOf" srcId="{1CF54396-0425-4927-98A9-DFFC7FDA19EA}" destId="{6D69E90C-7B23-4CFF-A213-A4F52B0F486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77B7-8F1F-4667-9D37-0030D8ADE44B}">
      <dsp:nvSpPr>
        <dsp:cNvPr id="0" name=""/>
        <dsp:cNvSpPr/>
      </dsp:nvSpPr>
      <dsp:spPr>
        <a:xfrm>
          <a:off x="3082743" y="2192209"/>
          <a:ext cx="1683574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/>
          </a:r>
          <a:br>
            <a:rPr lang="en-US" sz="4000" kern="1200" dirty="0" smtClean="0"/>
          </a:br>
          <a:endParaRPr lang="en-US" sz="4000" kern="1200" dirty="0"/>
        </a:p>
      </dsp:txBody>
      <dsp:txXfrm>
        <a:off x="3329297" y="2438763"/>
        <a:ext cx="1190466" cy="1190466"/>
      </dsp:txXfrm>
    </dsp:sp>
    <dsp:sp modelId="{B60E6170-F8C7-4630-A29F-95E412E8BAEB}">
      <dsp:nvSpPr>
        <dsp:cNvPr id="0" name=""/>
        <dsp:cNvSpPr/>
      </dsp:nvSpPr>
      <dsp:spPr>
        <a:xfrm rot="16200000">
          <a:off x="3671359" y="1919702"/>
          <a:ext cx="506343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506343" y="19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11872" y="1926379"/>
        <a:ext cx="25317" cy="25317"/>
      </dsp:txXfrm>
    </dsp:sp>
    <dsp:sp modelId="{8C2DDBB0-AAD3-4E2B-A28E-4F71D763EA55}">
      <dsp:nvSpPr>
        <dsp:cNvPr id="0" name=""/>
        <dsp:cNvSpPr/>
      </dsp:nvSpPr>
      <dsp:spPr>
        <a:xfrm>
          <a:off x="2991628" y="2291"/>
          <a:ext cx="1865804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জন্মস্থান- ?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4869" y="248845"/>
        <a:ext cx="1319322" cy="1190466"/>
      </dsp:txXfrm>
    </dsp:sp>
    <dsp:sp modelId="{CD30D08B-B048-4E76-9481-57BFAEDE5AB4}">
      <dsp:nvSpPr>
        <dsp:cNvPr id="0" name=""/>
        <dsp:cNvSpPr/>
      </dsp:nvSpPr>
      <dsp:spPr>
        <a:xfrm rot="20630570">
          <a:off x="4715860" y="2659172"/>
          <a:ext cx="87138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871386" y="19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29768" y="2656724"/>
        <a:ext cx="43569" cy="43569"/>
      </dsp:txXfrm>
    </dsp:sp>
    <dsp:sp modelId="{BB69568D-FCDD-46E9-8456-3BFA3EE68861}">
      <dsp:nvSpPr>
        <dsp:cNvPr id="0" name=""/>
        <dsp:cNvSpPr/>
      </dsp:nvSpPr>
      <dsp:spPr>
        <a:xfrm>
          <a:off x="5526304" y="1459850"/>
          <a:ext cx="1852151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পেশ-?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7545" y="1706404"/>
        <a:ext cx="1309669" cy="1190466"/>
      </dsp:txXfrm>
    </dsp:sp>
    <dsp:sp modelId="{D1154EED-A007-4992-95C3-9DBC367BFD30}">
      <dsp:nvSpPr>
        <dsp:cNvPr id="0" name=""/>
        <dsp:cNvSpPr/>
      </dsp:nvSpPr>
      <dsp:spPr>
        <a:xfrm rot="2516227">
          <a:off x="4443848" y="3856103"/>
          <a:ext cx="834527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834527" y="19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40249" y="3854576"/>
        <a:ext cx="41726" cy="41726"/>
      </dsp:txXfrm>
    </dsp:sp>
    <dsp:sp modelId="{A10B4144-522D-4B54-B290-C38CCD53E9D4}">
      <dsp:nvSpPr>
        <dsp:cNvPr id="0" name=""/>
        <dsp:cNvSpPr/>
      </dsp:nvSpPr>
      <dsp:spPr>
        <a:xfrm>
          <a:off x="4878265" y="3916671"/>
          <a:ext cx="1931413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রচনাবলি- ?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161114" y="4163225"/>
        <a:ext cx="1365715" cy="1190466"/>
      </dsp:txXfrm>
    </dsp:sp>
    <dsp:sp modelId="{28E92DFC-D225-4CB7-A2C8-8B5118CD8339}">
      <dsp:nvSpPr>
        <dsp:cNvPr id="0" name=""/>
        <dsp:cNvSpPr/>
      </dsp:nvSpPr>
      <dsp:spPr>
        <a:xfrm rot="8262389">
          <a:off x="2621170" y="3844416"/>
          <a:ext cx="782527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782527" y="19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92871" y="3844189"/>
        <a:ext cx="39126" cy="39126"/>
      </dsp:txXfrm>
    </dsp:sp>
    <dsp:sp modelId="{7E12CDF1-9DB8-41FE-8D7E-13E7AEC057EA}">
      <dsp:nvSpPr>
        <dsp:cNvPr id="0" name=""/>
        <dsp:cNvSpPr/>
      </dsp:nvSpPr>
      <dsp:spPr>
        <a:xfrm>
          <a:off x="1147408" y="3879534"/>
          <a:ext cx="1844709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 সাল-?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417559" y="4126088"/>
        <a:ext cx="1304407" cy="1190466"/>
      </dsp:txXfrm>
    </dsp:sp>
    <dsp:sp modelId="{18136DCE-E1E0-4E23-9C6E-66C2B3AF7663}">
      <dsp:nvSpPr>
        <dsp:cNvPr id="0" name=""/>
        <dsp:cNvSpPr/>
      </dsp:nvSpPr>
      <dsp:spPr>
        <a:xfrm rot="11506946">
          <a:off x="2232004" y="2753157"/>
          <a:ext cx="877722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877722" y="19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648922" y="2750550"/>
        <a:ext cx="43886" cy="43886"/>
      </dsp:txXfrm>
    </dsp:sp>
    <dsp:sp modelId="{582E1C84-2B5E-4813-B300-B280382BC9A9}">
      <dsp:nvSpPr>
        <dsp:cNvPr id="0" name=""/>
        <dsp:cNvSpPr/>
      </dsp:nvSpPr>
      <dsp:spPr>
        <a:xfrm>
          <a:off x="387947" y="1650348"/>
          <a:ext cx="1877724" cy="168357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জন্মসাল- ?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62933" y="1896902"/>
        <a:ext cx="1327752" cy="1190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47226-8BE3-4598-9F97-78A0AC5D325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F337-05EE-414F-A3A7-E33BD4217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শিক্ষার্থীদের দ্বারা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0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মাধ্যমে মতামত গ্রহণ করা যেতে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মাধ্যমে মতামত গ্রহণ করা যেতে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প্রশ্নের উত্তর দেয়ার চেষ্টা চালান যেতে পারে । পরে মাইস টিপে এলাকা গুলো দেখানো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মাধ্যমে মতামত গ্রহণ করা যেতে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মাধ্যমে মতামত গ্রহণ করা যেতে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3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দলীয় কাজ করালে উত্তরগুলো শিক্ষার্থীর কাছে সহজ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শিরোনাম শিক্ষার্থীদের দ্বারা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4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 শিক্ষার্থীদের দ্ যাচাই ক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প্রশ্ন-উত্তরের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দেখানো হয়েছে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ও শিক্ষার্থী পাঠ করে দেখানো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চাইলে পাঠ্যবই থেকে আরো নতুন নতুন শব্দ সংগ্রহ করতে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ছোট ছোট আরও একাধিক প্রশ্ন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মাধ্যমে মতামত গ্রহণ করা যেতে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F337-05EE-414F-A3A7-E33BD4217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DC1-A164-4C3A-BED3-11594DF2DC7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A76E-9B1B-4D3F-943A-044CC1895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120" y="386077"/>
            <a:ext cx="10313960" cy="57246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dirty="0"/>
          </a:p>
          <a:p>
            <a:pPr algn="ctr"/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dirty="0"/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/>
          </a:p>
        </p:txBody>
      </p:sp>
      <p:grpSp>
        <p:nvGrpSpPr>
          <p:cNvPr id="6" name="Group 5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7" name="Rectangle 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8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828808" y="2560320"/>
            <a:ext cx="3239050" cy="1409151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828808" y="4678285"/>
            <a:ext cx="3239050" cy="1514176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টেকসই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97075" y="4529799"/>
            <a:ext cx="2410262" cy="1789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Pentagon 13"/>
          <p:cNvSpPr/>
          <p:nvPr/>
        </p:nvSpPr>
        <p:spPr>
          <a:xfrm>
            <a:off x="1913216" y="638245"/>
            <a:ext cx="3158076" cy="1283601"/>
          </a:xfrm>
          <a:prstGeom prst="homePlat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7" descr="D:\Delower\images1.jpeg"/>
          <p:cNvPicPr>
            <a:picLocks noChangeAspect="1" noChangeArrowheads="1"/>
          </p:cNvPicPr>
          <p:nvPr/>
        </p:nvPicPr>
        <p:blipFill>
          <a:blip r:embed="rId4" cstate="print"/>
          <a:srcRect l="9677" r="9677"/>
          <a:stretch>
            <a:fillRect/>
          </a:stretch>
        </p:blipFill>
        <p:spPr bwMode="auto">
          <a:xfrm>
            <a:off x="5125209" y="417379"/>
            <a:ext cx="2382128" cy="166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25209" y="2491670"/>
            <a:ext cx="2360442" cy="1621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2011676" y="819700"/>
            <a:ext cx="241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8288" y="2818125"/>
            <a:ext cx="2030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2016" y="4999257"/>
            <a:ext cx="2172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6123" y="98475"/>
            <a:ext cx="11663285" cy="6654018"/>
            <a:chOff x="1248588" y="-37"/>
            <a:chExt cx="9079719" cy="6746965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Left Arrow 23"/>
          <p:cNvSpPr/>
          <p:nvPr/>
        </p:nvSpPr>
        <p:spPr>
          <a:xfrm>
            <a:off x="7577677" y="318903"/>
            <a:ext cx="2776147" cy="1904789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7581104" y="4607207"/>
            <a:ext cx="2772720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মজবুত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7550624" y="2522847"/>
            <a:ext cx="2803200" cy="1663256"/>
          </a:xfrm>
          <a:prstGeom prst="leftArrow">
            <a:avLst>
              <a:gd name="adj1" fmla="val 70374"/>
              <a:gd name="adj2" fmla="val 256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0" grpId="0"/>
      <p:bldP spid="18" grpId="0"/>
      <p:bldP spid="22" grpId="0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rved Down Arrow 21"/>
          <p:cNvSpPr/>
          <p:nvPr/>
        </p:nvSpPr>
        <p:spPr>
          <a:xfrm rot="8994121" flipV="1">
            <a:off x="2658951" y="4509554"/>
            <a:ext cx="1718530" cy="560846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2057937">
            <a:off x="8329395" y="430081"/>
            <a:ext cx="1515434" cy="785609"/>
          </a:xfrm>
          <a:prstGeom prst="curvedDownArrow">
            <a:avLst/>
          </a:prstGeom>
          <a:solidFill>
            <a:srgbClr val="FF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 rot="20766760" flipH="1">
            <a:off x="5655557" y="523559"/>
            <a:ext cx="2833914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7546" y="1511438"/>
            <a:ext cx="4785759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6" descr="D:\Delower\0,,16229676_401,00.jpg"/>
          <p:cNvPicPr>
            <a:picLocks noChangeAspect="1" noChangeArrowheads="1"/>
          </p:cNvPicPr>
          <p:nvPr/>
        </p:nvPicPr>
        <p:blipFill>
          <a:blip r:embed="rId3" cstate="print"/>
          <a:srcRect l="8474" r="3390"/>
          <a:stretch>
            <a:fillRect/>
          </a:stretch>
        </p:blipFill>
        <p:spPr bwMode="auto">
          <a:xfrm>
            <a:off x="6707546" y="3256935"/>
            <a:ext cx="4340497" cy="275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Pentagon 28"/>
          <p:cNvSpPr/>
          <p:nvPr/>
        </p:nvSpPr>
        <p:spPr>
          <a:xfrm>
            <a:off x="3841868" y="4141453"/>
            <a:ext cx="2865678" cy="676610"/>
          </a:xfrm>
          <a:prstGeom prst="homePlat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5746" y="5387456"/>
            <a:ext cx="5610831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সম্প্রদায়ের বরের </a:t>
            </a:r>
            <a:r>
              <a:rPr lang="bn-BD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মাথার </a:t>
            </a:r>
            <a:r>
              <a:rPr lang="bn-BD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মুকুট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4" name="Rectangle 1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9146" y="493350"/>
            <a:ext cx="4602903" cy="3382335"/>
            <a:chOff x="1669689" y="2453958"/>
            <a:chExt cx="4245644" cy="2782445"/>
          </a:xfrm>
        </p:grpSpPr>
        <p:sp>
          <p:nvSpPr>
            <p:cNvPr id="2" name="Rectangle 1"/>
            <p:cNvSpPr/>
            <p:nvPr/>
          </p:nvSpPr>
          <p:spPr>
            <a:xfrm>
              <a:off x="1669689" y="2453958"/>
              <a:ext cx="4245644" cy="278244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6" descr="D:\Delower\0,,16229676_401,00.jpg"/>
            <p:cNvPicPr>
              <a:picLocks noChangeAspect="1" noChangeArrowheads="1"/>
            </p:cNvPicPr>
            <p:nvPr/>
          </p:nvPicPr>
          <p:blipFill>
            <a:blip r:embed="rId4" cstate="print"/>
            <a:srcRect l="6967" r="10421"/>
            <a:stretch>
              <a:fillRect/>
            </a:stretch>
          </p:blipFill>
          <p:spPr bwMode="auto">
            <a:xfrm>
              <a:off x="3877037" y="2502755"/>
              <a:ext cx="1793631" cy="1440315"/>
            </a:xfrm>
            <a:prstGeom prst="roundRect">
              <a:avLst>
                <a:gd name="adj" fmla="val 16667"/>
              </a:avLst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1" name="Picture 3" descr="C:\Documents and Settings\Delower\Desktop\03.12.12\Dw Pic\Hari2.jpg"/>
            <p:cNvPicPr>
              <a:picLocks noChangeAspect="1" noChangeArrowheads="1"/>
            </p:cNvPicPr>
            <p:nvPr/>
          </p:nvPicPr>
          <p:blipFill>
            <a:blip r:embed="rId5" cstate="print"/>
            <a:srcRect l="7500" t="6863" r="10500" b="6863"/>
            <a:stretch>
              <a:fillRect/>
            </a:stretch>
          </p:blipFill>
          <p:spPr bwMode="auto">
            <a:xfrm>
              <a:off x="3802303" y="3851476"/>
              <a:ext cx="1868365" cy="12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5" name="Picture 2" descr="C:\Documents and Settings\Delower\Desktop\03.12.12\Dw Pic\Jut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4467" y="2502756"/>
              <a:ext cx="2133653" cy="26285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1396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867063" y="409182"/>
            <a:ext cx="4207792" cy="830915"/>
          </a:xfrm>
          <a:prstGeom prst="wedgeRectCallout">
            <a:avLst>
              <a:gd name="adj1" fmla="val -16126"/>
              <a:gd name="adj2" fmla="val 48675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4226" y="5434221"/>
            <a:ext cx="9594166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সংক্ষেপে লেখকের পরিচিতি খাতায় লিখ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 bwMode="auto">
          <a:xfrm>
            <a:off x="3910819" y="1540524"/>
            <a:ext cx="4079629" cy="3700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5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645917" y="421400"/>
            <a:ext cx="9010886" cy="772479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কাপড়</a:t>
            </a:r>
            <a:endParaRPr lang="en-US" sz="80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343" y="1409090"/>
            <a:ext cx="4925628" cy="352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86" y="1409090"/>
            <a:ext cx="4825675" cy="3471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4912" y="4933068"/>
            <a:ext cx="11000935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মসলিন কাপড় নামে পরিচিত </a:t>
            </a:r>
            <a:endParaRPr lang="en-US" sz="5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2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757268" y="317608"/>
            <a:ext cx="6412562" cy="1066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জামদানি শাড়ি</a:t>
            </a:r>
            <a:endParaRPr lang="en-US" sz="8000" b="1" dirty="0" smtClean="0"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476" y="1538031"/>
            <a:ext cx="4909629" cy="3384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585" y="1516168"/>
            <a:ext cx="4712677" cy="340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39483" y="4975274"/>
            <a:ext cx="986145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ঢাকাই তৈরি এক ধরনের দামী কাপড়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জামদানি শাড়ি নামে পরিচিত </a:t>
            </a:r>
            <a:endParaRPr lang="en-US" sz="5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2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8966" y="1280152"/>
            <a:ext cx="4810888" cy="3625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Hexagon 10"/>
          <p:cNvSpPr/>
          <p:nvPr/>
        </p:nvSpPr>
        <p:spPr>
          <a:xfrm>
            <a:off x="3263705" y="448051"/>
            <a:ext cx="5880295" cy="681351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নকশি কাঁথা</a:t>
            </a:r>
            <a:endParaRPr lang="en-US" sz="8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268" y="4944485"/>
            <a:ext cx="4879011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নিজ নিজ ঘরে বসে নকশি কাঁথা সেলাই করে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রাখতো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তৎকালীন সংস্কৃতি</a:t>
            </a:r>
          </a:p>
          <a:p>
            <a:pPr algn="ctr"/>
            <a:endParaRPr lang="bn-BD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12280" y="4953924"/>
            <a:ext cx="5052889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কাঁথায় এভাবেই সূচের ফোঁড়ের মাধ্যমে ফুটিয়ে তোলা হতো তৎকালীন সামাজিক চিত্র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4010" y="1327639"/>
            <a:ext cx="4879011" cy="3654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41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lower\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9209" r="5046" b="5133"/>
          <a:stretch/>
        </p:blipFill>
        <p:spPr bwMode="auto">
          <a:xfrm>
            <a:off x="6437955" y="1069143"/>
            <a:ext cx="4900605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744044" y="4616306"/>
            <a:ext cx="4397568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সুচের ফোঁড়ের মাধ্যমে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ফুটিয়ে তোলা হয়  তৎকালীন সামাজিক চিত্র।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Dellower\N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720" r="4064" b="3249"/>
          <a:stretch/>
        </p:blipFill>
        <p:spPr bwMode="auto">
          <a:xfrm>
            <a:off x="786989" y="1069143"/>
            <a:ext cx="4915886" cy="34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0268" y="4634994"/>
            <a:ext cx="4879011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মহিলারা নিজ নিজ ঘরে বসে নকশি কাঁথা সেলাই করে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ধরে রাখতো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তৎকালীন সংস্কৃতি</a:t>
            </a:r>
          </a:p>
        </p:txBody>
      </p:sp>
    </p:spTree>
    <p:extLst>
      <p:ext uri="{BB962C8B-B14F-4D97-AF65-F5344CB8AC3E}">
        <p14:creationId xmlns:p14="http://schemas.microsoft.com/office/powerpoint/2010/main" val="36236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091532" y="436452"/>
            <a:ext cx="4376084" cy="1231106"/>
          </a:xfrm>
          <a:prstGeom prst="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0846" y="4837588"/>
            <a:ext cx="11029070" cy="1338828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178050" fontAlgn="auto">
              <a:lnSpc>
                <a:spcPct val="150000"/>
              </a:lnSpc>
              <a:spcAft>
                <a:spcPct val="35000"/>
              </a:spcAft>
              <a:defRPr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১। নতুন শব্দগুলোর অর্থসহ ৫টি বাক্য তৈরি করো। </a:t>
            </a:r>
          </a:p>
        </p:txBody>
      </p:sp>
      <p:pic>
        <p:nvPicPr>
          <p:cNvPr id="13" name="Picture 4" descr="D:\Delower\2 tipu sultan seringapatama reincarnation abdul kal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0216" y="1887405"/>
            <a:ext cx="2775689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 descr="D:\Delower\images1.jpeg"/>
          <p:cNvPicPr>
            <a:picLocks noChangeAspect="1" noChangeArrowheads="1"/>
          </p:cNvPicPr>
          <p:nvPr/>
        </p:nvPicPr>
        <p:blipFill>
          <a:blip r:embed="rId4" cstate="print"/>
          <a:srcRect l="9677" r="9677"/>
          <a:stretch>
            <a:fillRect/>
          </a:stretch>
        </p:blipFill>
        <p:spPr bwMode="auto">
          <a:xfrm>
            <a:off x="1137457" y="1887404"/>
            <a:ext cx="2688949" cy="249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33" descr="C:\Users\Asus\Desktop\Net Download\durga-puj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40013" y="1887404"/>
            <a:ext cx="2729930" cy="244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4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294255" y="484331"/>
            <a:ext cx="11544482" cy="6858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7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6057" y="1524534"/>
            <a:ext cx="4853356" cy="4704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1082472" y="1524534"/>
            <a:ext cx="3834284" cy="4704358"/>
            <a:chOff x="1785872" y="1721486"/>
            <a:chExt cx="3277444" cy="4704358"/>
          </a:xfrm>
        </p:grpSpPr>
        <p:pic>
          <p:nvPicPr>
            <p:cNvPr id="5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807335" y="1721486"/>
              <a:ext cx="3255981" cy="19873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1" descr="C:\Users\Asus\Desktop\Net Download\paris-road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85872" y="4115529"/>
              <a:ext cx="3277443" cy="23103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Hexagon 8"/>
          <p:cNvSpPr/>
          <p:nvPr/>
        </p:nvSpPr>
        <p:spPr>
          <a:xfrm>
            <a:off x="604909" y="330002"/>
            <a:ext cx="11000936" cy="984754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কাঁসা </a:t>
            </a:r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পিতলের 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8000" b="1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05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66118" y="397762"/>
            <a:ext cx="11663285" cy="762000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জিনিসগুলো কী দিয়ে তৈরি ?</a:t>
            </a:r>
            <a:endParaRPr lang="en-US" sz="66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347" y="4023985"/>
            <a:ext cx="2710931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27270" y="1412714"/>
            <a:ext cx="2766388" cy="225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490314" y="1412713"/>
            <a:ext cx="2713868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49347" y="1412714"/>
            <a:ext cx="2710931" cy="221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727270" y="4023985"/>
            <a:ext cx="2766388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490314" y="4023985"/>
            <a:ext cx="2713868" cy="2175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Hexagon 11"/>
          <p:cNvSpPr/>
          <p:nvPr/>
        </p:nvSpPr>
        <p:spPr>
          <a:xfrm>
            <a:off x="942536" y="353210"/>
            <a:ext cx="10297550" cy="926949"/>
          </a:xfrm>
          <a:prstGeom prst="hexagon">
            <a:avLst>
              <a:gd name="adj" fmla="val 35714"/>
              <a:gd name="vf" fmla="val 115470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 ও বেত দিয়ে তৈরি  </a:t>
            </a:r>
            <a:endParaRPr lang="en-US" sz="7200" b="1" dirty="0" smtClean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4" name="Rectangle 1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6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1167617" y="436099"/>
            <a:ext cx="9988061" cy="599283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2699" y="2588461"/>
            <a:ext cx="1617786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08" y="2588455"/>
            <a:ext cx="1662850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0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5698" y="512285"/>
            <a:ext cx="4531905" cy="816590"/>
          </a:xfrm>
          <a:prstGeom prst="roundRect">
            <a:avLst>
              <a:gd name="adj" fmla="val 49618"/>
            </a:avLst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8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9317" y="1622141"/>
            <a:ext cx="3158299" cy="286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 bwMode="auto">
          <a:xfrm>
            <a:off x="4360984" y="1634971"/>
            <a:ext cx="3305908" cy="2848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039817" y="4792713"/>
            <a:ext cx="8018585" cy="15518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চিত্রের </a:t>
            </a:r>
            <a:r>
              <a:rPr lang="bn-BD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শিল্পগুলোর </a:t>
            </a: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আলোকে </a:t>
            </a:r>
          </a:p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৫টি অর্থনৈতিক গুরুত্ব লিখ।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817" y="1622142"/>
            <a:ext cx="3316932" cy="286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74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7632" y="2671448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ফররুখ আহমদ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826" y="1839108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আমাদের লোকশিল্প গল্পের লেখকের নাম কী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825" y="2671448"/>
            <a:ext cx="387662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3472917"/>
            <a:ext cx="387506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7632" y="3472917"/>
            <a:ext cx="32766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জসীম উদ্দিন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3435832" y="341895"/>
            <a:ext cx="2941426" cy="676593"/>
          </a:xfrm>
          <a:prstGeom prst="plus">
            <a:avLst>
              <a:gd name="adj" fmla="val 0"/>
            </a:avLst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09165" y="41329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44384" y="5113360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2826" y="4275160"/>
            <a:ext cx="744140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কামরুল হাসানের জন্মসাল কত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4385" y="5875360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১৮২১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3683" y="5875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১৮২৩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1432" y="5113360"/>
            <a:ext cx="33528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১৯২৩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568419" y="394191"/>
            <a:ext cx="3429054" cy="726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053875" y="1173236"/>
            <a:ext cx="815926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একে একে ক্লিক করে উত্তর জেনে নেই...</a:t>
            </a:r>
          </a:p>
        </p:txBody>
      </p:sp>
      <p:sp>
        <p:nvSpPr>
          <p:cNvPr id="18" name="Bent-Up Arrow 17"/>
          <p:cNvSpPr/>
          <p:nvPr/>
        </p:nvSpPr>
        <p:spPr>
          <a:xfrm rot="3125650">
            <a:off x="2420976" y="3401877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3125650">
            <a:off x="2503036" y="5101716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21" name="Rectangle 2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0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499" y="5077027"/>
            <a:ext cx="314433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১৯৮৬ সালে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895" y="5077025"/>
            <a:ext cx="292001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১৯৮৫ সালে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366224" y="5808154"/>
            <a:ext cx="315760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১৯৮৮ সালে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34" y="5808154"/>
            <a:ext cx="290884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১৯৮৭ সালে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3449902" y="398167"/>
            <a:ext cx="2941426" cy="676593"/>
          </a:xfrm>
          <a:prstGeom prst="plus">
            <a:avLst>
              <a:gd name="adj" fmla="val 0"/>
            </a:avLst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23235" y="553977"/>
            <a:ext cx="3018067" cy="7078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936" r="4545" b="34521"/>
          <a:stretch/>
        </p:blipFill>
        <p:spPr>
          <a:xfrm>
            <a:off x="7582489" y="534871"/>
            <a:ext cx="3429054" cy="726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</p:pic>
      <p:sp>
        <p:nvSpPr>
          <p:cNvPr id="16" name="Bent-Up Arrow 15"/>
          <p:cNvSpPr/>
          <p:nvPr/>
        </p:nvSpPr>
        <p:spPr>
          <a:xfrm rot="3125650">
            <a:off x="6742326" y="5874495"/>
            <a:ext cx="500173" cy="63103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66119" y="112543"/>
            <a:ext cx="11663285" cy="6654018"/>
            <a:chOff x="1248588" y="-37"/>
            <a:chExt cx="9079719" cy="6746965"/>
          </a:xfrm>
        </p:grpSpPr>
        <p:sp>
          <p:nvSpPr>
            <p:cNvPr id="19" name="Rectangle 1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69045" y="4275061"/>
            <a:ext cx="7254786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কামরুল হাসান কত সালে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ইন্তেকাল 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করেন?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58454" y="2778122"/>
            <a:ext cx="339566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কোলকাতা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6896" y="1953993"/>
            <a:ext cx="7241083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spc="-15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spc="-150" dirty="0" smtClean="0">
                <a:latin typeface="NikoshBAN" pitchFamily="2" charset="0"/>
                <a:cs typeface="NikoshBAN" pitchFamily="2" charset="0"/>
              </a:rPr>
              <a:t>কামরুল হাসানের জন্মস্থান কোথায় </a:t>
            </a:r>
            <a:r>
              <a:rPr lang="en-US" sz="4000" b="1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8455" y="3497918"/>
            <a:ext cx="33956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উড়িষ্যা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7753" y="3497918"/>
            <a:ext cx="318607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আসাম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45502" y="2778122"/>
            <a:ext cx="317832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বিহার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Bent-Up Arrow 26"/>
          <p:cNvSpPr/>
          <p:nvPr/>
        </p:nvSpPr>
        <p:spPr>
          <a:xfrm rot="3125650">
            <a:off x="2868797" y="2780546"/>
            <a:ext cx="500173" cy="73152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94554" y="1299851"/>
            <a:ext cx="828587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একে একে ক্লিক করে উত্তর জেনে নেই...</a:t>
            </a:r>
          </a:p>
        </p:txBody>
      </p:sp>
    </p:spTree>
    <p:extLst>
      <p:ext uri="{BB962C8B-B14F-4D97-AF65-F5344CB8AC3E}">
        <p14:creationId xmlns:p14="http://schemas.microsoft.com/office/powerpoint/2010/main" val="5400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3427912" y="253892"/>
            <a:ext cx="51054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23463" y="2290591"/>
            <a:ext cx="6008988" cy="3901499"/>
            <a:chOff x="875571" y="1403708"/>
            <a:chExt cx="6058629" cy="4284437"/>
          </a:xfrm>
        </p:grpSpPr>
        <p:pic>
          <p:nvPicPr>
            <p:cNvPr id="8" name="Picture 7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 rot="18776873">
              <a:off x="221691" y="2057588"/>
              <a:ext cx="4284437" cy="297667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তোমার মতে উল্লেখিত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লোকশিল্প গুলো বাঁচিয়ে রাখার প্রয়োজনীয়তা সম্পর্কে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১০টি বাক্যে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লিখে আনবে।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94512" y="2844503"/>
            <a:ext cx="6096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6738" indent="-566738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22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942536" y="787789"/>
            <a:ext cx="10269416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2367" y="2110154"/>
            <a:ext cx="2100317" cy="1941341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98" y="2082859"/>
            <a:ext cx="2135617" cy="1941340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6" name="Rectangle 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6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5"/>
          <p:cNvSpPr>
            <a:spLocks noGrp="1"/>
          </p:cNvSpPr>
          <p:nvPr/>
        </p:nvSpPr>
        <p:spPr>
          <a:xfrm>
            <a:off x="6926562" y="1264230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কণিকা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/১০/২০১৯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2857" y="423513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4"/>
          <p:cNvSpPr>
            <a:spLocks noGrp="1"/>
          </p:cNvSpPr>
          <p:nvPr/>
        </p:nvSpPr>
        <p:spPr>
          <a:xfrm>
            <a:off x="63093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23" y="802801"/>
            <a:ext cx="2634807" cy="2704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01" y="802801"/>
            <a:ext cx="2198704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5" name="Rectangle 1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80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620" y="1400735"/>
            <a:ext cx="3094633" cy="210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3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9472" y="1420835"/>
            <a:ext cx="3061622" cy="2101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6" descr="C:\Documents and Settings\Delower\Desktop\Dw Pic\Pakh.jpg"/>
          <p:cNvPicPr>
            <a:picLocks noChangeAspect="1" noChangeArrowheads="1"/>
          </p:cNvPicPr>
          <p:nvPr/>
        </p:nvPicPr>
        <p:blipFill>
          <a:blip r:embed="rId5" cstate="print"/>
          <a:srcRect l="6400" r="12000"/>
          <a:stretch>
            <a:fillRect/>
          </a:stretch>
        </p:blipFill>
        <p:spPr bwMode="auto">
          <a:xfrm>
            <a:off x="1697165" y="3896748"/>
            <a:ext cx="3094633" cy="206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5" name="TextBox 34"/>
          <p:cNvSpPr txBox="1"/>
          <p:nvPr/>
        </p:nvSpPr>
        <p:spPr>
          <a:xfrm>
            <a:off x="419043" y="300302"/>
            <a:ext cx="11363421" cy="1015663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তোমরা কী বুঝতে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পারছ?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115" y="6030153"/>
            <a:ext cx="10846191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আমাদের দেশের একেকটি শিল্প যা তৈরি করে বিক্রয় করে অর্থ উপার্জন করা যায়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289472" y="3896748"/>
            <a:ext cx="3061621" cy="2091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66118" y="182883"/>
            <a:ext cx="11663285" cy="6654018"/>
            <a:chOff x="1248588" y="-37"/>
            <a:chExt cx="9079719" cy="6746965"/>
          </a:xfrm>
        </p:grpSpPr>
        <p:sp>
          <p:nvSpPr>
            <p:cNvPr id="13" name="Rectangle 1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8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27607" y="293824"/>
            <a:ext cx="6613677" cy="1141081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আমাদের লোকশিল্প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spc="50" dirty="0" smtClean="0">
                <a:ln w="11430"/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                                              </a:t>
            </a:r>
            <a:endParaRPr kumimoji="0" lang="en-US" sz="8000" b="1" i="0" u="none" strike="noStrike" kern="1200" spc="50" normalizeH="0" baseline="0" noProof="0" dirty="0">
              <a:ln w="1143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8598" y="1802977"/>
            <a:ext cx="5092504" cy="361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7" y="1802977"/>
            <a:ext cx="4867424" cy="361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44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1560" y="1960770"/>
            <a:ext cx="9047346" cy="372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just">
              <a:defRPr/>
            </a:pPr>
            <a:endParaRPr lang="bn-BD" dirty="0"/>
          </a:p>
          <a:p>
            <a:pPr marL="623888" indent="-623888" algn="just"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………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লেখকের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সংক্ষিপ্ত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অপেক্ষাকৃত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জটিল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 করতে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pPr marL="623888" indent="-623888" algn="just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পারবে; 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লোকশিল্পের বিভিন্ন উপাদান ব্যাখ্যা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endParaRPr lang="bn-BD" dirty="0"/>
          </a:p>
        </p:txBody>
      </p:sp>
      <p:sp>
        <p:nvSpPr>
          <p:cNvPr id="7" name="Rectangle 6"/>
          <p:cNvSpPr/>
          <p:nvPr/>
        </p:nvSpPr>
        <p:spPr>
          <a:xfrm>
            <a:off x="4101150" y="351773"/>
            <a:ext cx="4183039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23888" indent="-623888" algn="ctr">
              <a:defRPr/>
            </a:pP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শিখনফল</a:t>
            </a:r>
            <a:endParaRPr lang="bn-BD" sz="8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7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8107" y="383396"/>
            <a:ext cx="7836275" cy="6242006"/>
            <a:chOff x="2023671" y="100418"/>
            <a:chExt cx="8214610" cy="6475562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2629359864"/>
                </p:ext>
              </p:extLst>
            </p:nvPr>
          </p:nvGraphicFramePr>
          <p:xfrm>
            <a:off x="2023671" y="714827"/>
            <a:ext cx="8214610" cy="58611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991590" y="100418"/>
              <a:ext cx="4622195" cy="571501"/>
            </a:xfrm>
            <a:prstGeom prst="rect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উন্মুক্ত প্রশ্ন-উত্তর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 bwMode="auto">
          <a:xfrm>
            <a:off x="5189665" y="3138986"/>
            <a:ext cx="1647862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92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943635"/>
              </p:ext>
            </p:extLst>
          </p:nvPr>
        </p:nvGraphicFramePr>
        <p:xfrm>
          <a:off x="2119427" y="1094987"/>
          <a:ext cx="7880353" cy="532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940152" y="368354"/>
            <a:ext cx="6312992" cy="57150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প্রশ্নগুলোর-উত্তর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tretch>
            <a:fillRect/>
          </a:stretch>
        </p:blipFill>
        <p:spPr bwMode="auto">
          <a:xfrm>
            <a:off x="5174757" y="3016154"/>
            <a:ext cx="1647862" cy="1637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1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4"/>
          <a:stretch/>
        </p:blipFill>
        <p:spPr bwMode="auto">
          <a:xfrm flipH="1">
            <a:off x="6253699" y="509704"/>
            <a:ext cx="4133850" cy="3045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10" y="3719859"/>
            <a:ext cx="4133852" cy="2750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ular Callout 7"/>
          <p:cNvSpPr/>
          <p:nvPr/>
        </p:nvSpPr>
        <p:spPr>
          <a:xfrm>
            <a:off x="1522178" y="4985834"/>
            <a:ext cx="2819400" cy="841760"/>
          </a:xfrm>
          <a:prstGeom prst="wedgeRectCallout">
            <a:avLst>
              <a:gd name="adj1" fmla="val 187781"/>
              <a:gd name="adj2" fmla="val -1379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49478" y="2274807"/>
            <a:ext cx="2819400" cy="762000"/>
          </a:xfrm>
          <a:prstGeom prst="wedgeRectCallout">
            <a:avLst>
              <a:gd name="adj1" fmla="val 214314"/>
              <a:gd name="adj2" fmla="val -17608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endParaRPr lang="bn-IN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200"/>
              </a:spcBef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118" y="98475"/>
            <a:ext cx="11663285" cy="6654018"/>
            <a:chOff x="1248588" y="-37"/>
            <a:chExt cx="9079719" cy="6746965"/>
          </a:xfrm>
        </p:grpSpPr>
        <p:sp>
          <p:nvSpPr>
            <p:cNvPr id="11" name="Rectangle 10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48588" y="-37"/>
              <a:ext cx="9079719" cy="6746965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1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681</Words>
  <Application>Microsoft Office PowerPoint</Application>
  <PresentationFormat>Widescreen</PresentationFormat>
  <Paragraphs>153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382</cp:revision>
  <dcterms:created xsi:type="dcterms:W3CDTF">2019-08-30T12:20:44Z</dcterms:created>
  <dcterms:modified xsi:type="dcterms:W3CDTF">2019-10-23T02:10:13Z</dcterms:modified>
</cp:coreProperties>
</file>