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09094" y="6065950"/>
            <a:ext cx="11449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শামীমা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১৪/০৯/২০১৯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84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9388-433A-4831-8A21-CB499CAC20D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7BE-459B-4598-B9A6-64E41178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39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9388-433A-4831-8A21-CB499CAC20D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7BE-459B-4598-B9A6-64E41178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38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9388-433A-4831-8A21-CB499CAC20D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7BE-459B-4598-B9A6-64E41178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6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9388-433A-4831-8A21-CB499CAC20D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7BE-459B-4598-B9A6-64E41178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2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9388-433A-4831-8A21-CB499CAC20D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7BE-459B-4598-B9A6-64E41178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4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9388-433A-4831-8A21-CB499CAC20D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7BE-459B-4598-B9A6-64E41178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8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9388-433A-4831-8A21-CB499CAC20D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7BE-459B-4598-B9A6-64E41178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19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9388-433A-4831-8A21-CB499CAC20D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7BE-459B-4598-B9A6-64E41178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6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9388-433A-4831-8A21-CB499CAC20D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7BE-459B-4598-B9A6-64E41178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4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9388-433A-4831-8A21-CB499CAC20D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7BE-459B-4598-B9A6-64E41178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8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F9388-433A-4831-8A21-CB499CAC20D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5D7BE-459B-4598-B9A6-64E41178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5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513" y="551078"/>
            <a:ext cx="10659292" cy="70788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94" y="1847985"/>
            <a:ext cx="5159829" cy="417181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27655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4721" y="182880"/>
            <a:ext cx="4794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3057" y="5116243"/>
            <a:ext cx="6113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দহন বলতে কী বুঝ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421" y="1756137"/>
            <a:ext cx="4979444" cy="259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4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b="5333"/>
          <a:stretch/>
        </p:blipFill>
        <p:spPr>
          <a:xfrm>
            <a:off x="6831282" y="1149531"/>
            <a:ext cx="5029791" cy="45886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8434" y="5982789"/>
            <a:ext cx="7981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কোষ অভ্যন্তরে খাদ্যের ভাঙ্গনও এক প্রকার দহন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" y="1285059"/>
            <a:ext cx="5603966" cy="420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176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8857" y="457201"/>
            <a:ext cx="4297680" cy="97971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6062" y="3631474"/>
            <a:ext cx="9823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মোমের দহন প্রক্রিয়া পর্যবেক্ষণ করে পরিবর্তন বিশ্লেষণ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764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2286" y="640080"/>
            <a:ext cx="41017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0502" y="1841862"/>
            <a:ext cx="6126480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দহন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নির্গত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6605" y="3004457"/>
            <a:ext cx="317427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শক্তি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0502" y="4219304"/>
            <a:ext cx="5146766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দহন কোন ধরনের পরিবর্তন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9486" y="5617029"/>
            <a:ext cx="3644537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পরিবর্তন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305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9589" y="326571"/>
            <a:ext cx="5368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263" y="5029199"/>
            <a:ext cx="1078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কোন দুটি দহন প্রক্রিয়ার নাম উল্লেখ করে উত্তরের পক্ষে যুক্তি দাও।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/>
        </p:nvSpPr>
        <p:spPr>
          <a:xfrm>
            <a:off x="3657600" y="2013797"/>
            <a:ext cx="3657600" cy="2218569"/>
          </a:xfrm>
          <a:prstGeom prst="actionButtonHome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42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6" y="274320"/>
            <a:ext cx="10097587" cy="63746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040882" y="4781006"/>
            <a:ext cx="3252650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154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9486" y="300445"/>
            <a:ext cx="3317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258" y="4395557"/>
            <a:ext cx="67926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শামীমা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লাইনস্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বিদ্যালয়,টাংগাইল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shamimaict21@gmail.com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43109" y="4180113"/>
            <a:ext cx="29913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 সপ্তম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 বিজ্ঞান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অধ্যায়-১১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পাঠ- ৪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৫০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063" y="1058089"/>
            <a:ext cx="2906486" cy="28085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61" y="1058089"/>
            <a:ext cx="2889613" cy="28085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58942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95" y="1246387"/>
            <a:ext cx="5303521" cy="47635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1725" y="300446"/>
            <a:ext cx="5225143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লক্ষ্য করি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129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07" y="1449976"/>
            <a:ext cx="7119256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926081" y="444137"/>
            <a:ext cx="5499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কী হচ্ছে 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39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827417" y="3396344"/>
            <a:ext cx="3788229" cy="1854925"/>
          </a:xfrm>
          <a:prstGeom prst="cloud">
            <a:avLst/>
          </a:prstGeom>
          <a:ln w="76200">
            <a:solidFill>
              <a:srgbClr val="CC99FF"/>
            </a:solidFill>
            <a:prstDash val="lgDashDot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দহন</a:t>
            </a:r>
            <a:endParaRPr lang="en-US" sz="96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3331028" y="875212"/>
            <a:ext cx="5394960" cy="927462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88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37" y="1489166"/>
            <a:ext cx="6583680" cy="364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979023" y="418012"/>
            <a:ext cx="7197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উত্তর দেওয়ার চেষ্টা করি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131" y="5435415"/>
            <a:ext cx="11808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খড়ি বা কাঠ বাতাসের অক্সিজেনের সাথে বিক্রিয়া করে প্রচুর তাপশক্তি উৎপন্ন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764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1920" y="274319"/>
            <a:ext cx="384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949" y="2481943"/>
            <a:ext cx="10228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দহন সম্পর্কে বলতে পারবে;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দহন প্রক্রিয়াই রাসায়নিক পরিবর্তন সে সম্পর্কে ব্যাখ্যা করতে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9960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709" y="1280160"/>
            <a:ext cx="5413466" cy="3732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175818" y="305191"/>
            <a:ext cx="5735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উত্তর দেওয়ার চেষ্টা করি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60" y="5512526"/>
            <a:ext cx="10920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দহন প্রক্রিয়ায় উৎপন্ন তাপশক্তির মাধ্যমে খাবার রান্না করা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819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3" y="1410789"/>
            <a:ext cx="6583681" cy="3696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87381" y="5695406"/>
            <a:ext cx="10711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কয়লা বা কাঠ পোড়ানো দহন।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6848" y="285878"/>
            <a:ext cx="6152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বলতে পারি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66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160</Words>
  <Application>Microsoft Office PowerPoint</Application>
  <PresentationFormat>Widescreen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PLAHST-1</dc:creator>
  <cp:lastModifiedBy>PLAHST-1</cp:lastModifiedBy>
  <cp:revision>101</cp:revision>
  <dcterms:created xsi:type="dcterms:W3CDTF">2019-09-14T05:01:26Z</dcterms:created>
  <dcterms:modified xsi:type="dcterms:W3CDTF">2019-09-16T06:21:10Z</dcterms:modified>
</cp:coreProperties>
</file>