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8" r:id="rId4"/>
    <p:sldId id="275" r:id="rId5"/>
    <p:sldId id="259" r:id="rId6"/>
    <p:sldId id="263" r:id="rId7"/>
    <p:sldId id="260" r:id="rId8"/>
    <p:sldId id="264" r:id="rId9"/>
    <p:sldId id="265" r:id="rId10"/>
    <p:sldId id="274" r:id="rId11"/>
    <p:sldId id="266" r:id="rId12"/>
    <p:sldId id="267" r:id="rId13"/>
    <p:sldId id="276" r:id="rId14"/>
    <p:sldId id="268" r:id="rId15"/>
    <p:sldId id="277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00CA4-F096-4370-9C26-EA9E93AF3AC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73C80-C884-43DD-BA5C-AF5C31F4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2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3C80-C884-43DD-BA5C-AF5C31F41C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1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9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4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0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5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9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4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3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4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2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42452" y="141316"/>
            <a:ext cx="10826094" cy="1423851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88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8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88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2" y="1787237"/>
            <a:ext cx="10826094" cy="4378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29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0" y="1050175"/>
            <a:ext cx="8014447" cy="4505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2473" y="5676289"/>
            <a:ext cx="6497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চক্রাকারে আবর্তিত হওয়া।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909" y="221673"/>
            <a:ext cx="7301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কী দেখতে পারছো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2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006877"/>
            <a:ext cx="3671453" cy="3371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64" y="1006877"/>
            <a:ext cx="3714750" cy="3371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72" y="1006878"/>
            <a:ext cx="3898755" cy="3371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13018" y="138545"/>
            <a:ext cx="7190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570142"/>
            <a:ext cx="429490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পানির উৎসসমূহ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382" y="4629162"/>
            <a:ext cx="346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সেন্ট্রিফিউগাল পাম্প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0601" y="4536693"/>
            <a:ext cx="252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কূয়া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36638" y="4536691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0655" y="5385476"/>
            <a:ext cx="7301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নানা কাজে এই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ব্যবহার করে থাকি।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4" y="935996"/>
            <a:ext cx="5307520" cy="326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36" y="935995"/>
            <a:ext cx="5715000" cy="326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78872" y="5499589"/>
            <a:ext cx="1127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 পানি চুইয়ে চুইয়ে মাটির নিচে সঞ্চিত হয়।এ পানিকেও আমরা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বলি।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8094" y="228109"/>
            <a:ext cx="5485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8588" y="4586276"/>
            <a:ext cx="483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দুটিতে কী দেখতে পারছো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235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0" y="1205345"/>
            <a:ext cx="4066743" cy="306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2" y="1205345"/>
            <a:ext cx="3422073" cy="306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40" y="1205345"/>
            <a:ext cx="3479877" cy="306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496512" y="154770"/>
            <a:ext cx="6016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130" y="5073918"/>
            <a:ext cx="1124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থেকে মেঘ			মেঘ থেকে বরফ		বরফ গলে নদী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7855" y="5736000"/>
            <a:ext cx="163483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চক্র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8981" y="4506302"/>
            <a:ext cx="333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হচ্ছে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4509" y="304802"/>
            <a:ext cx="229985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6874" y="5451249"/>
            <a:ext cx="5638799" cy="77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চক্রের গুরুত্ব ব্যাখ্যা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205346"/>
            <a:ext cx="889461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126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713018" y="706583"/>
            <a:ext cx="5043055" cy="1219200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1055" y="2466109"/>
            <a:ext cx="11222181" cy="35329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চক্র বলতে কী বুঝ ?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বিভিন্ন উৎসের নাম বল।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কোন কোন কাজে আমরা পানি ব্যবহার করে থাকি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7" y="156754"/>
            <a:ext cx="3709058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52678"/>
            <a:ext cx="7287491" cy="352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91490" y="5569528"/>
            <a:ext cx="955963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রক্ষায় পানি চক্রের ভূমিকা ব্যাখ্যা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0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09" y="1496292"/>
            <a:ext cx="8171874" cy="4599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100945" y="360219"/>
            <a:ext cx="414251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28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2792" y="86335"/>
            <a:ext cx="3317965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8" y="4298576"/>
            <a:ext cx="67926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লাইনস্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বিদ্যালয়,টাংগাইল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সদর,টাংগাইল।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shamimaict21@gmail.com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9873" y="4021577"/>
            <a:ext cx="29913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সপ্তম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অধ্যায়-১১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63" y="780998"/>
            <a:ext cx="2906486" cy="3138449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1" y="824907"/>
            <a:ext cx="3301093" cy="309454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365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9638" y="318654"/>
            <a:ext cx="780010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8" y="1496293"/>
            <a:ext cx="7800108" cy="4599708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Rounded Rectangle 4"/>
          <p:cNvSpPr/>
          <p:nvPr/>
        </p:nvSpPr>
        <p:spPr>
          <a:xfrm>
            <a:off x="1911931" y="5652655"/>
            <a:ext cx="7855524" cy="443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0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65" y="1486110"/>
            <a:ext cx="8137380" cy="41942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3735648" y="445715"/>
            <a:ext cx="47484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আরও একটি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9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371475"/>
            <a:ext cx="11166764" cy="568296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48545" y="2414408"/>
            <a:ext cx="2701637" cy="120032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পানিচক্র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4763" y="637310"/>
            <a:ext cx="6373091" cy="1200329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9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7" y="678872"/>
            <a:ext cx="10717667" cy="43918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211576" y="5405643"/>
            <a:ext cx="55771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চক্রাকারে আবর্তিত হয়।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8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2145" y="889108"/>
            <a:ext cx="64839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745672" y="1891521"/>
            <a:ext cx="6968836" cy="101138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পানিচক্রের সংজ্ঞা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পারবে;</a:t>
            </a:r>
          </a:p>
        </p:txBody>
      </p:sp>
      <p:sp>
        <p:nvSpPr>
          <p:cNvPr id="5" name="Pentagon 4"/>
          <p:cNvSpPr/>
          <p:nvPr/>
        </p:nvSpPr>
        <p:spPr>
          <a:xfrm>
            <a:off x="1731817" y="4949293"/>
            <a:ext cx="8007927" cy="1205345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চক্রের গুরুত্ব ব্যাখ্যা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745672" y="3399626"/>
            <a:ext cx="8229601" cy="1149927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পানির উৎস সমূহের নাম বলতে পারবে;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14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4" t="1" b="1414"/>
          <a:stretch/>
        </p:blipFill>
        <p:spPr>
          <a:xfrm>
            <a:off x="1108366" y="331484"/>
            <a:ext cx="9453685" cy="40742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Oval 3"/>
          <p:cNvSpPr/>
          <p:nvPr/>
        </p:nvSpPr>
        <p:spPr>
          <a:xfrm>
            <a:off x="1246912" y="239242"/>
            <a:ext cx="1233055" cy="6440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1672" y="4497988"/>
            <a:ext cx="11679382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ভূ-পৃষ্ঠের পানি থেকে জলীয়বাষ্প, জলীয় বাষ্প থেকে মেঘ,মেঘ থেকে বৃষ্টি হিসেবে পানি আবার ভূ-পৃষ্ঠে ফিরে আসে।বৃষ্টির পানি আবার গড়িয়ে গড়িয়ে নদী এবং সবশেষে সমুদ্রে ফিরে আসে।এভাবে পানির চক্রাকারে ঘুরে আসাকে পানি চক্র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912" y="4027300"/>
            <a:ext cx="2313705" cy="3970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74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090" y="584969"/>
            <a:ext cx="3643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6146" y="5371178"/>
            <a:ext cx="5569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পানিচক্র বলতে কী বুঝ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9" y="1600632"/>
            <a:ext cx="7564582" cy="35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3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242</Words>
  <Application>Microsoft Office PowerPoint</Application>
  <PresentationFormat>Widescreen</PresentationFormat>
  <Paragraphs>48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PLAHST-1</cp:lastModifiedBy>
  <cp:revision>128</cp:revision>
  <dcterms:created xsi:type="dcterms:W3CDTF">2019-09-16T15:05:46Z</dcterms:created>
  <dcterms:modified xsi:type="dcterms:W3CDTF">2019-09-19T09:14:18Z</dcterms:modified>
</cp:coreProperties>
</file>